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7" r:id="rId2"/>
    <p:sldId id="258" r:id="rId3"/>
    <p:sldId id="259" r:id="rId4"/>
    <p:sldId id="260" r:id="rId5"/>
    <p:sldId id="261" r:id="rId6"/>
    <p:sldId id="339" r:id="rId7"/>
    <p:sldId id="266" r:id="rId8"/>
    <p:sldId id="262" r:id="rId9"/>
    <p:sldId id="297" r:id="rId10"/>
    <p:sldId id="263" r:id="rId11"/>
    <p:sldId id="264" r:id="rId12"/>
    <p:sldId id="265" r:id="rId13"/>
    <p:sldId id="341" r:id="rId14"/>
    <p:sldId id="342" r:id="rId15"/>
    <p:sldId id="343" r:id="rId16"/>
    <p:sldId id="344" r:id="rId17"/>
    <p:sldId id="340" r:id="rId18"/>
    <p:sldId id="495" r:id="rId19"/>
    <p:sldId id="345" r:id="rId20"/>
    <p:sldId id="346" r:id="rId21"/>
    <p:sldId id="350" r:id="rId22"/>
    <p:sldId id="347" r:id="rId23"/>
    <p:sldId id="352" r:id="rId24"/>
    <p:sldId id="348" r:id="rId25"/>
    <p:sldId id="351" r:id="rId26"/>
    <p:sldId id="349" r:id="rId27"/>
    <p:sldId id="470" r:id="rId28"/>
    <p:sldId id="493" r:id="rId29"/>
    <p:sldId id="471" r:id="rId30"/>
    <p:sldId id="472" r:id="rId31"/>
    <p:sldId id="445" r:id="rId32"/>
    <p:sldId id="353" r:id="rId33"/>
    <p:sldId id="354" r:id="rId34"/>
    <p:sldId id="473" r:id="rId35"/>
    <p:sldId id="372" r:id="rId36"/>
    <p:sldId id="1096" r:id="rId37"/>
    <p:sldId id="1203" r:id="rId38"/>
    <p:sldId id="1098" r:id="rId39"/>
    <p:sldId id="494" r:id="rId40"/>
    <p:sldId id="486" r:id="rId41"/>
    <p:sldId id="1204" r:id="rId42"/>
    <p:sldId id="487" r:id="rId43"/>
    <p:sldId id="488" r:id="rId44"/>
    <p:sldId id="489" r:id="rId45"/>
    <p:sldId id="490" r:id="rId46"/>
    <p:sldId id="492" r:id="rId47"/>
    <p:sldId id="491" r:id="rId48"/>
    <p:sldId id="355" r:id="rId49"/>
    <p:sldId id="356" r:id="rId50"/>
    <p:sldId id="357" r:id="rId51"/>
    <p:sldId id="358" r:id="rId52"/>
    <p:sldId id="468" r:id="rId53"/>
    <p:sldId id="359" r:id="rId54"/>
    <p:sldId id="469" r:id="rId55"/>
    <p:sldId id="360" r:id="rId56"/>
    <p:sldId id="1205" r:id="rId57"/>
    <p:sldId id="1087" r:id="rId58"/>
    <p:sldId id="1208" r:id="rId59"/>
    <p:sldId id="1090" r:id="rId60"/>
    <p:sldId id="1097" r:id="rId61"/>
    <p:sldId id="1092" r:id="rId62"/>
    <p:sldId id="1112" r:id="rId63"/>
    <p:sldId id="1198" r:id="rId64"/>
    <p:sldId id="1124" r:id="rId65"/>
    <p:sldId id="1125" r:id="rId66"/>
    <p:sldId id="1113" r:id="rId67"/>
    <p:sldId id="1199" r:id="rId68"/>
    <p:sldId id="1123" r:id="rId69"/>
    <p:sldId id="1121" r:id="rId70"/>
    <p:sldId id="1195" r:id="rId71"/>
    <p:sldId id="1196" r:id="rId72"/>
    <p:sldId id="1185" r:id="rId73"/>
    <p:sldId id="1186" r:id="rId74"/>
    <p:sldId id="1187" r:id="rId75"/>
    <p:sldId id="1188" r:id="rId76"/>
    <p:sldId id="1189" r:id="rId77"/>
    <p:sldId id="1206"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EFA482-F550-4EAF-ADA4-BCBC7E7B092F}" v="46" dt="2021-11-09T05:23:48.7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9676" autoAdjust="0"/>
  </p:normalViewPr>
  <p:slideViewPr>
    <p:cSldViewPr snapToGrid="0">
      <p:cViewPr varScale="1">
        <p:scale>
          <a:sx n="60" d="100"/>
          <a:sy n="60" d="100"/>
        </p:scale>
        <p:origin x="906" y="36"/>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shal Khan" userId="ff208bdd-e69e-4a16-a659-cb1c3d459121" providerId="ADAL" clId="{9E870809-0970-484A-8BC5-618366630EA7}"/>
    <pc:docChg chg="undo custSel addSld delSld modSld sldOrd">
      <pc:chgData name="Mashal Khan" userId="ff208bdd-e69e-4a16-a659-cb1c3d459121" providerId="ADAL" clId="{9E870809-0970-484A-8BC5-618366630EA7}" dt="2021-10-05T05:13:26.053" v="1475" actId="1035"/>
      <pc:docMkLst>
        <pc:docMk/>
      </pc:docMkLst>
      <pc:sldChg chg="modSp">
        <pc:chgData name="Mashal Khan" userId="ff208bdd-e69e-4a16-a659-cb1c3d459121" providerId="ADAL" clId="{9E870809-0970-484A-8BC5-618366630EA7}" dt="2021-10-05T03:38:37.095" v="117" actId="20577"/>
        <pc:sldMkLst>
          <pc:docMk/>
          <pc:sldMk cId="2193967764" sldId="257"/>
        </pc:sldMkLst>
        <pc:spChg chg="mod">
          <ac:chgData name="Mashal Khan" userId="ff208bdd-e69e-4a16-a659-cb1c3d459121" providerId="ADAL" clId="{9E870809-0970-484A-8BC5-618366630EA7}" dt="2021-10-05T03:38:37.095" v="117" actId="20577"/>
          <ac:spMkLst>
            <pc:docMk/>
            <pc:sldMk cId="2193967764" sldId="257"/>
            <ac:spMk id="3" creationId="{548CDEF2-8F98-4802-94BB-396C1AF48E2C}"/>
          </ac:spMkLst>
        </pc:spChg>
      </pc:sldChg>
      <pc:sldChg chg="del">
        <pc:chgData name="Mashal Khan" userId="ff208bdd-e69e-4a16-a659-cb1c3d459121" providerId="ADAL" clId="{9E870809-0970-484A-8BC5-618366630EA7}" dt="2021-10-05T04:33:49.968" v="924" actId="47"/>
        <pc:sldMkLst>
          <pc:docMk/>
          <pc:sldMk cId="513666314" sldId="273"/>
        </pc:sldMkLst>
      </pc:sldChg>
      <pc:sldChg chg="del">
        <pc:chgData name="Mashal Khan" userId="ff208bdd-e69e-4a16-a659-cb1c3d459121" providerId="ADAL" clId="{9E870809-0970-484A-8BC5-618366630EA7}" dt="2021-10-04T11:04:05.641" v="1" actId="47"/>
        <pc:sldMkLst>
          <pc:docMk/>
          <pc:sldMk cId="2413698846" sldId="303"/>
        </pc:sldMkLst>
      </pc:sldChg>
      <pc:sldChg chg="del">
        <pc:chgData name="Mashal Khan" userId="ff208bdd-e69e-4a16-a659-cb1c3d459121" providerId="ADAL" clId="{9E870809-0970-484A-8BC5-618366630EA7}" dt="2021-10-04T11:03:46.230" v="0" actId="47"/>
        <pc:sldMkLst>
          <pc:docMk/>
          <pc:sldMk cId="1571890529" sldId="307"/>
        </pc:sldMkLst>
      </pc:sldChg>
      <pc:sldChg chg="del">
        <pc:chgData name="Mashal Khan" userId="ff208bdd-e69e-4a16-a659-cb1c3d459121" providerId="ADAL" clId="{9E870809-0970-484A-8BC5-618366630EA7}" dt="2021-10-04T11:04:05.641" v="1" actId="47"/>
        <pc:sldMkLst>
          <pc:docMk/>
          <pc:sldMk cId="2902035591" sldId="312"/>
        </pc:sldMkLst>
      </pc:sldChg>
      <pc:sldChg chg="add">
        <pc:chgData name="Mashal Khan" userId="ff208bdd-e69e-4a16-a659-cb1c3d459121" providerId="ADAL" clId="{9E870809-0970-484A-8BC5-618366630EA7}" dt="2021-10-04T11:07:23.738" v="31"/>
        <pc:sldMkLst>
          <pc:docMk/>
          <pc:sldMk cId="3768481285" sldId="317"/>
        </pc:sldMkLst>
      </pc:sldChg>
      <pc:sldChg chg="add del">
        <pc:chgData name="Mashal Khan" userId="ff208bdd-e69e-4a16-a659-cb1c3d459121" providerId="ADAL" clId="{9E870809-0970-484A-8BC5-618366630EA7}" dt="2021-10-04T11:06:06.851" v="28" actId="47"/>
        <pc:sldMkLst>
          <pc:docMk/>
          <pc:sldMk cId="3212945218" sldId="325"/>
        </pc:sldMkLst>
      </pc:sldChg>
      <pc:sldChg chg="add del">
        <pc:chgData name="Mashal Khan" userId="ff208bdd-e69e-4a16-a659-cb1c3d459121" providerId="ADAL" clId="{9E870809-0970-484A-8BC5-618366630EA7}" dt="2021-10-04T11:06:06.851" v="28" actId="47"/>
        <pc:sldMkLst>
          <pc:docMk/>
          <pc:sldMk cId="2096084461" sldId="326"/>
        </pc:sldMkLst>
      </pc:sldChg>
      <pc:sldChg chg="add del">
        <pc:chgData name="Mashal Khan" userId="ff208bdd-e69e-4a16-a659-cb1c3d459121" providerId="ADAL" clId="{9E870809-0970-484A-8BC5-618366630EA7}" dt="2021-10-04T11:06:06.851" v="28" actId="47"/>
        <pc:sldMkLst>
          <pc:docMk/>
          <pc:sldMk cId="606998167" sldId="328"/>
        </pc:sldMkLst>
      </pc:sldChg>
      <pc:sldChg chg="addSp delSp modSp add del mod setBg">
        <pc:chgData name="Mashal Khan" userId="ff208bdd-e69e-4a16-a659-cb1c3d459121" providerId="ADAL" clId="{9E870809-0970-484A-8BC5-618366630EA7}" dt="2021-10-05T03:40:16.920" v="126" actId="1076"/>
        <pc:sldMkLst>
          <pc:docMk/>
          <pc:sldMk cId="764155645" sldId="329"/>
        </pc:sldMkLst>
        <pc:spChg chg="mod">
          <ac:chgData name="Mashal Khan" userId="ff208bdd-e69e-4a16-a659-cb1c3d459121" providerId="ADAL" clId="{9E870809-0970-484A-8BC5-618366630EA7}" dt="2021-10-05T03:40:08.786" v="124" actId="26606"/>
          <ac:spMkLst>
            <pc:docMk/>
            <pc:sldMk cId="764155645" sldId="329"/>
            <ac:spMk id="2" creationId="{301D3D69-896E-4BA0-8A44-CF530F60E3F3}"/>
          </ac:spMkLst>
        </pc:spChg>
        <pc:spChg chg="mod">
          <ac:chgData name="Mashal Khan" userId="ff208bdd-e69e-4a16-a659-cb1c3d459121" providerId="ADAL" clId="{9E870809-0970-484A-8BC5-618366630EA7}" dt="2021-10-05T03:40:08.786" v="124" actId="26606"/>
          <ac:spMkLst>
            <pc:docMk/>
            <pc:sldMk cId="764155645" sldId="329"/>
            <ac:spMk id="3" creationId="{44AD0BB5-2BA9-4C96-A93D-42B62A0E9638}"/>
          </ac:spMkLst>
        </pc:spChg>
        <pc:spChg chg="add del">
          <ac:chgData name="Mashal Khan" userId="ff208bdd-e69e-4a16-a659-cb1c3d459121" providerId="ADAL" clId="{9E870809-0970-484A-8BC5-618366630EA7}" dt="2021-10-05T03:40:08.786" v="124" actId="26606"/>
          <ac:spMkLst>
            <pc:docMk/>
            <pc:sldMk cId="764155645" sldId="329"/>
            <ac:spMk id="7" creationId="{5E39A796-BE83-48B1-B33F-35C4A32AAB57}"/>
          </ac:spMkLst>
        </pc:spChg>
        <pc:spChg chg="add del">
          <ac:chgData name="Mashal Khan" userId="ff208bdd-e69e-4a16-a659-cb1c3d459121" providerId="ADAL" clId="{9E870809-0970-484A-8BC5-618366630EA7}" dt="2021-10-05T03:40:08.786" v="124" actId="26606"/>
          <ac:spMkLst>
            <pc:docMk/>
            <pc:sldMk cId="764155645" sldId="329"/>
            <ac:spMk id="8" creationId="{72F84B47-E267-4194-8194-831DB7B5547F}"/>
          </ac:spMkLst>
        </pc:spChg>
        <pc:spChg chg="add del">
          <ac:chgData name="Mashal Khan" userId="ff208bdd-e69e-4a16-a659-cb1c3d459121" providerId="ADAL" clId="{9E870809-0970-484A-8BC5-618366630EA7}" dt="2021-10-05T03:39:56.837" v="122" actId="26606"/>
          <ac:spMkLst>
            <pc:docMk/>
            <pc:sldMk cId="764155645" sldId="329"/>
            <ac:spMk id="10" creationId="{131BAD53-4E89-4F62-BBB7-26359763ED39}"/>
          </ac:spMkLst>
        </pc:spChg>
        <pc:spChg chg="add del">
          <ac:chgData name="Mashal Khan" userId="ff208bdd-e69e-4a16-a659-cb1c3d459121" providerId="ADAL" clId="{9E870809-0970-484A-8BC5-618366630EA7}" dt="2021-10-05T03:39:56.837" v="122" actId="26606"/>
          <ac:spMkLst>
            <pc:docMk/>
            <pc:sldMk cId="764155645" sldId="329"/>
            <ac:spMk id="12" creationId="{62756DA2-40EB-4C6F-B962-5822FFB54FB6}"/>
          </ac:spMkLst>
        </pc:spChg>
        <pc:picChg chg="mod">
          <ac:chgData name="Mashal Khan" userId="ff208bdd-e69e-4a16-a659-cb1c3d459121" providerId="ADAL" clId="{9E870809-0970-484A-8BC5-618366630EA7}" dt="2021-10-05T03:40:16.920" v="126" actId="1076"/>
          <ac:picMkLst>
            <pc:docMk/>
            <pc:sldMk cId="764155645" sldId="329"/>
            <ac:picMk id="5" creationId="{94106426-6268-4DF1-BEB3-DC3769EFC04B}"/>
          </ac:picMkLst>
        </pc:picChg>
      </pc:sldChg>
      <pc:sldChg chg="del">
        <pc:chgData name="Mashal Khan" userId="ff208bdd-e69e-4a16-a659-cb1c3d459121" providerId="ADAL" clId="{9E870809-0970-484A-8BC5-618366630EA7}" dt="2021-10-04T11:03:46.230" v="0" actId="47"/>
        <pc:sldMkLst>
          <pc:docMk/>
          <pc:sldMk cId="1824495243" sldId="329"/>
        </pc:sldMkLst>
      </pc:sldChg>
      <pc:sldChg chg="add del ord">
        <pc:chgData name="Mashal Khan" userId="ff208bdd-e69e-4a16-a659-cb1c3d459121" providerId="ADAL" clId="{9E870809-0970-484A-8BC5-618366630EA7}" dt="2021-10-05T04:18:08.930" v="841"/>
        <pc:sldMkLst>
          <pc:docMk/>
          <pc:sldMk cId="1553760566" sldId="330"/>
        </pc:sldMkLst>
      </pc:sldChg>
      <pc:sldChg chg="del">
        <pc:chgData name="Mashal Khan" userId="ff208bdd-e69e-4a16-a659-cb1c3d459121" providerId="ADAL" clId="{9E870809-0970-484A-8BC5-618366630EA7}" dt="2021-10-04T11:03:46.230" v="0" actId="47"/>
        <pc:sldMkLst>
          <pc:docMk/>
          <pc:sldMk cId="2531598201" sldId="330"/>
        </pc:sldMkLst>
      </pc:sldChg>
      <pc:sldChg chg="del">
        <pc:chgData name="Mashal Khan" userId="ff208bdd-e69e-4a16-a659-cb1c3d459121" providerId="ADAL" clId="{9E870809-0970-484A-8BC5-618366630EA7}" dt="2021-10-04T11:03:46.230" v="0" actId="47"/>
        <pc:sldMkLst>
          <pc:docMk/>
          <pc:sldMk cId="140982329" sldId="331"/>
        </pc:sldMkLst>
      </pc:sldChg>
      <pc:sldChg chg="modSp add del mod">
        <pc:chgData name="Mashal Khan" userId="ff208bdd-e69e-4a16-a659-cb1c3d459121" providerId="ADAL" clId="{9E870809-0970-484A-8BC5-618366630EA7}" dt="2021-10-05T04:36:22.436" v="947" actId="20577"/>
        <pc:sldMkLst>
          <pc:docMk/>
          <pc:sldMk cId="470336844" sldId="331"/>
        </pc:sldMkLst>
        <pc:spChg chg="mod">
          <ac:chgData name="Mashal Khan" userId="ff208bdd-e69e-4a16-a659-cb1c3d459121" providerId="ADAL" clId="{9E870809-0970-484A-8BC5-618366630EA7}" dt="2021-10-05T04:36:22.436" v="947" actId="20577"/>
          <ac:spMkLst>
            <pc:docMk/>
            <pc:sldMk cId="470336844" sldId="331"/>
            <ac:spMk id="2" creationId="{40DF5EDE-B306-4475-A8A1-1ACA5C59A09D}"/>
          </ac:spMkLst>
        </pc:spChg>
        <pc:spChg chg="mod">
          <ac:chgData name="Mashal Khan" userId="ff208bdd-e69e-4a16-a659-cb1c3d459121" providerId="ADAL" clId="{9E870809-0970-484A-8BC5-618366630EA7}" dt="2021-10-05T04:32:59.992" v="923" actId="14100"/>
          <ac:spMkLst>
            <pc:docMk/>
            <pc:sldMk cId="470336844" sldId="331"/>
            <ac:spMk id="3" creationId="{6BB36E81-3141-49A9-954D-5D378973396B}"/>
          </ac:spMkLst>
        </pc:spChg>
      </pc:sldChg>
      <pc:sldChg chg="add del">
        <pc:chgData name="Mashal Khan" userId="ff208bdd-e69e-4a16-a659-cb1c3d459121" providerId="ADAL" clId="{9E870809-0970-484A-8BC5-618366630EA7}" dt="2021-10-04T11:06:11.459" v="29"/>
        <pc:sldMkLst>
          <pc:docMk/>
          <pc:sldMk cId="4202715266" sldId="332"/>
        </pc:sldMkLst>
      </pc:sldChg>
      <pc:sldChg chg="del">
        <pc:chgData name="Mashal Khan" userId="ff208bdd-e69e-4a16-a659-cb1c3d459121" providerId="ADAL" clId="{9E870809-0970-484A-8BC5-618366630EA7}" dt="2021-10-04T11:03:46.230" v="0" actId="47"/>
        <pc:sldMkLst>
          <pc:docMk/>
          <pc:sldMk cId="1740948837" sldId="336"/>
        </pc:sldMkLst>
      </pc:sldChg>
      <pc:sldChg chg="del">
        <pc:chgData name="Mashal Khan" userId="ff208bdd-e69e-4a16-a659-cb1c3d459121" providerId="ADAL" clId="{9E870809-0970-484A-8BC5-618366630EA7}" dt="2021-10-04T11:04:05.641" v="1" actId="47"/>
        <pc:sldMkLst>
          <pc:docMk/>
          <pc:sldMk cId="3602149047" sldId="337"/>
        </pc:sldMkLst>
      </pc:sldChg>
      <pc:sldChg chg="del">
        <pc:chgData name="Mashal Khan" userId="ff208bdd-e69e-4a16-a659-cb1c3d459121" providerId="ADAL" clId="{9E870809-0970-484A-8BC5-618366630EA7}" dt="2021-10-04T11:04:05.641" v="1" actId="47"/>
        <pc:sldMkLst>
          <pc:docMk/>
          <pc:sldMk cId="420247724" sldId="338"/>
        </pc:sldMkLst>
      </pc:sldChg>
      <pc:sldChg chg="del">
        <pc:chgData name="Mashal Khan" userId="ff208bdd-e69e-4a16-a659-cb1c3d459121" providerId="ADAL" clId="{9E870809-0970-484A-8BC5-618366630EA7}" dt="2021-10-04T11:04:05.641" v="1" actId="47"/>
        <pc:sldMkLst>
          <pc:docMk/>
          <pc:sldMk cId="4055949036" sldId="339"/>
        </pc:sldMkLst>
      </pc:sldChg>
      <pc:sldChg chg="del">
        <pc:chgData name="Mashal Khan" userId="ff208bdd-e69e-4a16-a659-cb1c3d459121" providerId="ADAL" clId="{9E870809-0970-484A-8BC5-618366630EA7}" dt="2021-10-04T11:04:05.641" v="1" actId="47"/>
        <pc:sldMkLst>
          <pc:docMk/>
          <pc:sldMk cId="3178102744" sldId="340"/>
        </pc:sldMkLst>
      </pc:sldChg>
      <pc:sldChg chg="del">
        <pc:chgData name="Mashal Khan" userId="ff208bdd-e69e-4a16-a659-cb1c3d459121" providerId="ADAL" clId="{9E870809-0970-484A-8BC5-618366630EA7}" dt="2021-10-04T11:04:05.641" v="1" actId="47"/>
        <pc:sldMkLst>
          <pc:docMk/>
          <pc:sldMk cId="2245731325" sldId="341"/>
        </pc:sldMkLst>
      </pc:sldChg>
      <pc:sldChg chg="del">
        <pc:chgData name="Mashal Khan" userId="ff208bdd-e69e-4a16-a659-cb1c3d459121" providerId="ADAL" clId="{9E870809-0970-484A-8BC5-618366630EA7}" dt="2021-10-04T11:04:05.641" v="1" actId="47"/>
        <pc:sldMkLst>
          <pc:docMk/>
          <pc:sldMk cId="1278971623" sldId="342"/>
        </pc:sldMkLst>
      </pc:sldChg>
      <pc:sldChg chg="del">
        <pc:chgData name="Mashal Khan" userId="ff208bdd-e69e-4a16-a659-cb1c3d459121" providerId="ADAL" clId="{9E870809-0970-484A-8BC5-618366630EA7}" dt="2021-10-04T11:04:05.641" v="1" actId="47"/>
        <pc:sldMkLst>
          <pc:docMk/>
          <pc:sldMk cId="3170403845" sldId="343"/>
        </pc:sldMkLst>
      </pc:sldChg>
      <pc:sldChg chg="del">
        <pc:chgData name="Mashal Khan" userId="ff208bdd-e69e-4a16-a659-cb1c3d459121" providerId="ADAL" clId="{9E870809-0970-484A-8BC5-618366630EA7}" dt="2021-10-04T11:04:05.641" v="1" actId="47"/>
        <pc:sldMkLst>
          <pc:docMk/>
          <pc:sldMk cId="4193550935" sldId="344"/>
        </pc:sldMkLst>
      </pc:sldChg>
      <pc:sldChg chg="del">
        <pc:chgData name="Mashal Khan" userId="ff208bdd-e69e-4a16-a659-cb1c3d459121" providerId="ADAL" clId="{9E870809-0970-484A-8BC5-618366630EA7}" dt="2021-10-04T11:04:05.641" v="1" actId="47"/>
        <pc:sldMkLst>
          <pc:docMk/>
          <pc:sldMk cId="2829328873" sldId="345"/>
        </pc:sldMkLst>
      </pc:sldChg>
      <pc:sldChg chg="del">
        <pc:chgData name="Mashal Khan" userId="ff208bdd-e69e-4a16-a659-cb1c3d459121" providerId="ADAL" clId="{9E870809-0970-484A-8BC5-618366630EA7}" dt="2021-10-04T11:04:05.641" v="1" actId="47"/>
        <pc:sldMkLst>
          <pc:docMk/>
          <pc:sldMk cId="2753587668" sldId="346"/>
        </pc:sldMkLst>
      </pc:sldChg>
      <pc:sldChg chg="del">
        <pc:chgData name="Mashal Khan" userId="ff208bdd-e69e-4a16-a659-cb1c3d459121" providerId="ADAL" clId="{9E870809-0970-484A-8BC5-618366630EA7}" dt="2021-10-04T11:04:05.641" v="1" actId="47"/>
        <pc:sldMkLst>
          <pc:docMk/>
          <pc:sldMk cId="458441278" sldId="347"/>
        </pc:sldMkLst>
      </pc:sldChg>
      <pc:sldChg chg="del">
        <pc:chgData name="Mashal Khan" userId="ff208bdd-e69e-4a16-a659-cb1c3d459121" providerId="ADAL" clId="{9E870809-0970-484A-8BC5-618366630EA7}" dt="2021-10-04T11:04:05.641" v="1" actId="47"/>
        <pc:sldMkLst>
          <pc:docMk/>
          <pc:sldMk cId="3453163318" sldId="348"/>
        </pc:sldMkLst>
      </pc:sldChg>
      <pc:sldChg chg="del">
        <pc:chgData name="Mashal Khan" userId="ff208bdd-e69e-4a16-a659-cb1c3d459121" providerId="ADAL" clId="{9E870809-0970-484A-8BC5-618366630EA7}" dt="2021-10-04T11:04:05.641" v="1" actId="47"/>
        <pc:sldMkLst>
          <pc:docMk/>
          <pc:sldMk cId="2040193462" sldId="349"/>
        </pc:sldMkLst>
      </pc:sldChg>
      <pc:sldChg chg="del">
        <pc:chgData name="Mashal Khan" userId="ff208bdd-e69e-4a16-a659-cb1c3d459121" providerId="ADAL" clId="{9E870809-0970-484A-8BC5-618366630EA7}" dt="2021-10-04T11:04:05.641" v="1" actId="47"/>
        <pc:sldMkLst>
          <pc:docMk/>
          <pc:sldMk cId="164590880" sldId="350"/>
        </pc:sldMkLst>
      </pc:sldChg>
      <pc:sldChg chg="del">
        <pc:chgData name="Mashal Khan" userId="ff208bdd-e69e-4a16-a659-cb1c3d459121" providerId="ADAL" clId="{9E870809-0970-484A-8BC5-618366630EA7}" dt="2021-10-04T11:04:05.641" v="1" actId="47"/>
        <pc:sldMkLst>
          <pc:docMk/>
          <pc:sldMk cId="2349728404" sldId="351"/>
        </pc:sldMkLst>
      </pc:sldChg>
      <pc:sldChg chg="del">
        <pc:chgData name="Mashal Khan" userId="ff208bdd-e69e-4a16-a659-cb1c3d459121" providerId="ADAL" clId="{9E870809-0970-484A-8BC5-618366630EA7}" dt="2021-10-04T11:04:05.641" v="1" actId="47"/>
        <pc:sldMkLst>
          <pc:docMk/>
          <pc:sldMk cId="547762341" sldId="352"/>
        </pc:sldMkLst>
      </pc:sldChg>
      <pc:sldChg chg="del">
        <pc:chgData name="Mashal Khan" userId="ff208bdd-e69e-4a16-a659-cb1c3d459121" providerId="ADAL" clId="{9E870809-0970-484A-8BC5-618366630EA7}" dt="2021-10-04T11:04:05.641" v="1" actId="47"/>
        <pc:sldMkLst>
          <pc:docMk/>
          <pc:sldMk cId="4094708656" sldId="353"/>
        </pc:sldMkLst>
      </pc:sldChg>
      <pc:sldChg chg="del">
        <pc:chgData name="Mashal Khan" userId="ff208bdd-e69e-4a16-a659-cb1c3d459121" providerId="ADAL" clId="{9E870809-0970-484A-8BC5-618366630EA7}" dt="2021-10-04T11:04:08.463" v="2" actId="47"/>
        <pc:sldMkLst>
          <pc:docMk/>
          <pc:sldMk cId="3277055904" sldId="354"/>
        </pc:sldMkLst>
      </pc:sldChg>
      <pc:sldChg chg="del">
        <pc:chgData name="Mashal Khan" userId="ff208bdd-e69e-4a16-a659-cb1c3d459121" providerId="ADAL" clId="{9E870809-0970-484A-8BC5-618366630EA7}" dt="2021-10-04T11:04:10.819" v="3" actId="47"/>
        <pc:sldMkLst>
          <pc:docMk/>
          <pc:sldMk cId="3794463897" sldId="355"/>
        </pc:sldMkLst>
      </pc:sldChg>
      <pc:sldChg chg="addSp delSp modSp del mod">
        <pc:chgData name="Mashal Khan" userId="ff208bdd-e69e-4a16-a659-cb1c3d459121" providerId="ADAL" clId="{9E870809-0970-484A-8BC5-618366630EA7}" dt="2021-10-05T03:39:45.060" v="120" actId="47"/>
        <pc:sldMkLst>
          <pc:docMk/>
          <pc:sldMk cId="1557130645" sldId="357"/>
        </pc:sldMkLst>
        <pc:spChg chg="mod">
          <ac:chgData name="Mashal Khan" userId="ff208bdd-e69e-4a16-a659-cb1c3d459121" providerId="ADAL" clId="{9E870809-0970-484A-8BC5-618366630EA7}" dt="2021-10-04T11:04:23.960" v="17" actId="20577"/>
          <ac:spMkLst>
            <pc:docMk/>
            <pc:sldMk cId="1557130645" sldId="357"/>
            <ac:spMk id="2" creationId="{6B39AE16-2688-4927-A6AA-550914DAD0E4}"/>
          </ac:spMkLst>
        </pc:spChg>
        <pc:graphicFrameChg chg="add del mod">
          <ac:chgData name="Mashal Khan" userId="ff208bdd-e69e-4a16-a659-cb1c3d459121" providerId="ADAL" clId="{9E870809-0970-484A-8BC5-618366630EA7}" dt="2021-10-04T11:05:09.142" v="21"/>
          <ac:graphicFrameMkLst>
            <pc:docMk/>
            <pc:sldMk cId="1557130645" sldId="357"/>
            <ac:graphicFrameMk id="4" creationId="{C6CDE094-5269-4C1B-9DA4-81EAD944B82C}"/>
          </ac:graphicFrameMkLst>
        </pc:graphicFrameChg>
        <pc:graphicFrameChg chg="del mod">
          <ac:chgData name="Mashal Khan" userId="ff208bdd-e69e-4a16-a659-cb1c3d459121" providerId="ADAL" clId="{9E870809-0970-484A-8BC5-618366630EA7}" dt="2021-10-04T11:05:19.029" v="22"/>
          <ac:graphicFrameMkLst>
            <pc:docMk/>
            <pc:sldMk cId="1557130645" sldId="357"/>
            <ac:graphicFrameMk id="5" creationId="{E3181076-B541-4DBB-8A85-23EA482321A3}"/>
          </ac:graphicFrameMkLst>
        </pc:graphicFrameChg>
      </pc:sldChg>
      <pc:sldChg chg="add del">
        <pc:chgData name="Mashal Khan" userId="ff208bdd-e69e-4a16-a659-cb1c3d459121" providerId="ADAL" clId="{9E870809-0970-484A-8BC5-618366630EA7}" dt="2021-10-04T11:06:06.851" v="28" actId="47"/>
        <pc:sldMkLst>
          <pc:docMk/>
          <pc:sldMk cId="2002832009" sldId="358"/>
        </pc:sldMkLst>
      </pc:sldChg>
      <pc:sldChg chg="addSp modSp new mod setBg">
        <pc:chgData name="Mashal Khan" userId="ff208bdd-e69e-4a16-a659-cb1c3d459121" providerId="ADAL" clId="{9E870809-0970-484A-8BC5-618366630EA7}" dt="2021-10-05T03:39:05.130" v="119" actId="14100"/>
        <pc:sldMkLst>
          <pc:docMk/>
          <pc:sldMk cId="3384043312" sldId="358"/>
        </pc:sldMkLst>
        <pc:spChg chg="mod">
          <ac:chgData name="Mashal Khan" userId="ff208bdd-e69e-4a16-a659-cb1c3d459121" providerId="ADAL" clId="{9E870809-0970-484A-8BC5-618366630EA7}" dt="2021-10-05T03:38:59.436" v="118" actId="26606"/>
          <ac:spMkLst>
            <pc:docMk/>
            <pc:sldMk cId="3384043312" sldId="358"/>
            <ac:spMk id="2" creationId="{A1B585CC-782A-478A-8757-4C02E8EB3A38}"/>
          </ac:spMkLst>
        </pc:spChg>
        <pc:spChg chg="mod">
          <ac:chgData name="Mashal Khan" userId="ff208bdd-e69e-4a16-a659-cb1c3d459121" providerId="ADAL" clId="{9E870809-0970-484A-8BC5-618366630EA7}" dt="2021-10-05T03:39:05.130" v="119" actId="14100"/>
          <ac:spMkLst>
            <pc:docMk/>
            <pc:sldMk cId="3384043312" sldId="358"/>
            <ac:spMk id="3" creationId="{F89DE025-6A3A-4806-A1C1-0B132DC55242}"/>
          </ac:spMkLst>
        </pc:spChg>
        <pc:spChg chg="add">
          <ac:chgData name="Mashal Khan" userId="ff208bdd-e69e-4a16-a659-cb1c3d459121" providerId="ADAL" clId="{9E870809-0970-484A-8BC5-618366630EA7}" dt="2021-10-05T03:38:59.436" v="118" actId="26606"/>
          <ac:spMkLst>
            <pc:docMk/>
            <pc:sldMk cId="3384043312" sldId="358"/>
            <ac:spMk id="8" creationId="{C7FA33FF-088D-4F16-95A2-2C64D353DEA8}"/>
          </ac:spMkLst>
        </pc:spChg>
        <pc:spChg chg="add">
          <ac:chgData name="Mashal Khan" userId="ff208bdd-e69e-4a16-a659-cb1c3d459121" providerId="ADAL" clId="{9E870809-0970-484A-8BC5-618366630EA7}" dt="2021-10-05T03:38:59.436" v="118" actId="26606"/>
          <ac:spMkLst>
            <pc:docMk/>
            <pc:sldMk cId="3384043312" sldId="358"/>
            <ac:spMk id="10" creationId="{A376EFB1-01CF-419F-ABF1-2AF02BBFCBD1}"/>
          </ac:spMkLst>
        </pc:spChg>
        <pc:spChg chg="add">
          <ac:chgData name="Mashal Khan" userId="ff208bdd-e69e-4a16-a659-cb1c3d459121" providerId="ADAL" clId="{9E870809-0970-484A-8BC5-618366630EA7}" dt="2021-10-05T03:38:59.436" v="118" actId="26606"/>
          <ac:spMkLst>
            <pc:docMk/>
            <pc:sldMk cId="3384043312" sldId="358"/>
            <ac:spMk id="12" creationId="{FF9DEA15-78BD-4750-AA18-B9F28A6D5AB8}"/>
          </ac:spMkLst>
        </pc:spChg>
      </pc:sldChg>
      <pc:sldChg chg="new del">
        <pc:chgData name="Mashal Khan" userId="ff208bdd-e69e-4a16-a659-cb1c3d459121" providerId="ADAL" clId="{9E870809-0970-484A-8BC5-618366630EA7}" dt="2021-10-04T11:05:50.639" v="26" actId="680"/>
        <pc:sldMkLst>
          <pc:docMk/>
          <pc:sldMk cId="3721320598" sldId="358"/>
        </pc:sldMkLst>
      </pc:sldChg>
      <pc:sldChg chg="add del">
        <pc:chgData name="Mashal Khan" userId="ff208bdd-e69e-4a16-a659-cb1c3d459121" providerId="ADAL" clId="{9E870809-0970-484A-8BC5-618366630EA7}" dt="2021-10-04T11:06:06.851" v="28" actId="47"/>
        <pc:sldMkLst>
          <pc:docMk/>
          <pc:sldMk cId="273671979" sldId="359"/>
        </pc:sldMkLst>
      </pc:sldChg>
      <pc:sldChg chg="addSp new mod modNotesTx">
        <pc:chgData name="Mashal Khan" userId="ff208bdd-e69e-4a16-a659-cb1c3d459121" providerId="ADAL" clId="{9E870809-0970-484A-8BC5-618366630EA7}" dt="2021-10-05T03:48:35.797" v="133"/>
        <pc:sldMkLst>
          <pc:docMk/>
          <pc:sldMk cId="1446450456" sldId="359"/>
        </pc:sldMkLst>
        <pc:picChg chg="add">
          <ac:chgData name="Mashal Khan" userId="ff208bdd-e69e-4a16-a659-cb1c3d459121" providerId="ADAL" clId="{9E870809-0970-484A-8BC5-618366630EA7}" dt="2021-10-05T03:42:02.095" v="128" actId="22"/>
          <ac:picMkLst>
            <pc:docMk/>
            <pc:sldMk cId="1446450456" sldId="359"/>
            <ac:picMk id="3" creationId="{615C3454-CA86-4D9D-BF92-71BA61007E37}"/>
          </ac:picMkLst>
        </pc:picChg>
      </pc:sldChg>
      <pc:sldChg chg="add del">
        <pc:chgData name="Mashal Khan" userId="ff208bdd-e69e-4a16-a659-cb1c3d459121" providerId="ADAL" clId="{9E870809-0970-484A-8BC5-618366630EA7}" dt="2021-10-04T11:06:06.851" v="28" actId="47"/>
        <pc:sldMkLst>
          <pc:docMk/>
          <pc:sldMk cId="1654380503" sldId="360"/>
        </pc:sldMkLst>
      </pc:sldChg>
      <pc:sldChg chg="addSp new mod">
        <pc:chgData name="Mashal Khan" userId="ff208bdd-e69e-4a16-a659-cb1c3d459121" providerId="ADAL" clId="{9E870809-0970-484A-8BC5-618366630EA7}" dt="2021-10-05T03:44:54.969" v="131" actId="22"/>
        <pc:sldMkLst>
          <pc:docMk/>
          <pc:sldMk cId="2483909657" sldId="360"/>
        </pc:sldMkLst>
        <pc:picChg chg="add">
          <ac:chgData name="Mashal Khan" userId="ff208bdd-e69e-4a16-a659-cb1c3d459121" providerId="ADAL" clId="{9E870809-0970-484A-8BC5-618366630EA7}" dt="2021-10-05T03:44:54.969" v="131" actId="22"/>
          <ac:picMkLst>
            <pc:docMk/>
            <pc:sldMk cId="2483909657" sldId="360"/>
            <ac:picMk id="3" creationId="{96BE8ADC-8D58-4C40-AD8F-4A4639ABBF44}"/>
          </ac:picMkLst>
        </pc:picChg>
      </pc:sldChg>
      <pc:sldChg chg="addSp delSp modSp new mod ord setBg modNotesTx">
        <pc:chgData name="Mashal Khan" userId="ff208bdd-e69e-4a16-a659-cb1c3d459121" providerId="ADAL" clId="{9E870809-0970-484A-8BC5-618366630EA7}" dt="2021-10-05T03:55:57.393" v="419" actId="403"/>
        <pc:sldMkLst>
          <pc:docMk/>
          <pc:sldMk cId="454076002" sldId="361"/>
        </pc:sldMkLst>
        <pc:spChg chg="del">
          <ac:chgData name="Mashal Khan" userId="ff208bdd-e69e-4a16-a659-cb1c3d459121" providerId="ADAL" clId="{9E870809-0970-484A-8BC5-618366630EA7}" dt="2021-10-05T03:48:54.974" v="139" actId="478"/>
          <ac:spMkLst>
            <pc:docMk/>
            <pc:sldMk cId="454076002" sldId="361"/>
            <ac:spMk id="2" creationId="{1E63D862-AC3E-486C-A834-757862FB306C}"/>
          </ac:spMkLst>
        </pc:spChg>
        <pc:spChg chg="mod">
          <ac:chgData name="Mashal Khan" userId="ff208bdd-e69e-4a16-a659-cb1c3d459121" providerId="ADAL" clId="{9E870809-0970-484A-8BC5-618366630EA7}" dt="2021-10-05T03:55:57.393" v="419" actId="403"/>
          <ac:spMkLst>
            <pc:docMk/>
            <pc:sldMk cId="454076002" sldId="361"/>
            <ac:spMk id="3" creationId="{78B03716-FB42-46AF-B995-9BC65B384E6E}"/>
          </ac:spMkLst>
        </pc:spChg>
        <pc:spChg chg="add">
          <ac:chgData name="Mashal Khan" userId="ff208bdd-e69e-4a16-a659-cb1c3d459121" providerId="ADAL" clId="{9E870809-0970-484A-8BC5-618366630EA7}" dt="2021-10-05T03:55:42.280" v="413" actId="26606"/>
          <ac:spMkLst>
            <pc:docMk/>
            <pc:sldMk cId="454076002" sldId="361"/>
            <ac:spMk id="8" creationId="{488333BA-AE6E-427A-9B16-A39C8073F4EB}"/>
          </ac:spMkLst>
        </pc:spChg>
        <pc:spChg chg="add">
          <ac:chgData name="Mashal Khan" userId="ff208bdd-e69e-4a16-a659-cb1c3d459121" providerId="ADAL" clId="{9E870809-0970-484A-8BC5-618366630EA7}" dt="2021-10-05T03:55:42.280" v="413" actId="26606"/>
          <ac:spMkLst>
            <pc:docMk/>
            <pc:sldMk cId="454076002" sldId="361"/>
            <ac:spMk id="10" creationId="{F98ED85F-DCEE-4B50-802E-71A6E3E12B04}"/>
          </ac:spMkLst>
        </pc:spChg>
      </pc:sldChg>
      <pc:sldChg chg="add del">
        <pc:chgData name="Mashal Khan" userId="ff208bdd-e69e-4a16-a659-cb1c3d459121" providerId="ADAL" clId="{9E870809-0970-484A-8BC5-618366630EA7}" dt="2021-10-04T11:06:06.851" v="28" actId="47"/>
        <pc:sldMkLst>
          <pc:docMk/>
          <pc:sldMk cId="3556127519" sldId="361"/>
        </pc:sldMkLst>
      </pc:sldChg>
      <pc:sldChg chg="new del">
        <pc:chgData name="Mashal Khan" userId="ff208bdd-e69e-4a16-a659-cb1c3d459121" providerId="ADAL" clId="{9E870809-0970-484A-8BC5-618366630EA7}" dt="2021-10-05T03:48:42.192" v="135" actId="47"/>
        <pc:sldMkLst>
          <pc:docMk/>
          <pc:sldMk cId="4060127663" sldId="361"/>
        </pc:sldMkLst>
      </pc:sldChg>
      <pc:sldChg chg="addSp modSp new mod setBg">
        <pc:chgData name="Mashal Khan" userId="ff208bdd-e69e-4a16-a659-cb1c3d459121" providerId="ADAL" clId="{9E870809-0970-484A-8BC5-618366630EA7}" dt="2021-10-05T03:57:28.970" v="477" actId="26606"/>
        <pc:sldMkLst>
          <pc:docMk/>
          <pc:sldMk cId="736342057" sldId="362"/>
        </pc:sldMkLst>
        <pc:spChg chg="mod">
          <ac:chgData name="Mashal Khan" userId="ff208bdd-e69e-4a16-a659-cb1c3d459121" providerId="ADAL" clId="{9E870809-0970-484A-8BC5-618366630EA7}" dt="2021-10-05T03:57:28.970" v="477" actId="26606"/>
          <ac:spMkLst>
            <pc:docMk/>
            <pc:sldMk cId="736342057" sldId="362"/>
            <ac:spMk id="2" creationId="{8F3728D2-9DD4-492B-A246-F7D8FE221F1A}"/>
          </ac:spMkLst>
        </pc:spChg>
        <pc:spChg chg="mod">
          <ac:chgData name="Mashal Khan" userId="ff208bdd-e69e-4a16-a659-cb1c3d459121" providerId="ADAL" clId="{9E870809-0970-484A-8BC5-618366630EA7}" dt="2021-10-05T03:57:28.970" v="477" actId="26606"/>
          <ac:spMkLst>
            <pc:docMk/>
            <pc:sldMk cId="736342057" sldId="362"/>
            <ac:spMk id="3" creationId="{BFD51179-0C04-4A29-9AD4-7E18FE4D7A1C}"/>
          </ac:spMkLst>
        </pc:spChg>
        <pc:spChg chg="add">
          <ac:chgData name="Mashal Khan" userId="ff208bdd-e69e-4a16-a659-cb1c3d459121" providerId="ADAL" clId="{9E870809-0970-484A-8BC5-618366630EA7}" dt="2021-10-05T03:57:28.970" v="477" actId="26606"/>
          <ac:spMkLst>
            <pc:docMk/>
            <pc:sldMk cId="736342057" sldId="362"/>
            <ac:spMk id="8" creationId="{2A8AA5BC-4F7A-4226-8F99-6D824B226A97}"/>
          </ac:spMkLst>
        </pc:spChg>
        <pc:spChg chg="add">
          <ac:chgData name="Mashal Khan" userId="ff208bdd-e69e-4a16-a659-cb1c3d459121" providerId="ADAL" clId="{9E870809-0970-484A-8BC5-618366630EA7}" dt="2021-10-05T03:57:28.970" v="477" actId="26606"/>
          <ac:spMkLst>
            <pc:docMk/>
            <pc:sldMk cId="736342057" sldId="362"/>
            <ac:spMk id="12" creationId="{5BC87C3E-1040-4EE4-9BDB-9537F7A1B335}"/>
          </ac:spMkLst>
        </pc:spChg>
        <pc:cxnChg chg="add">
          <ac:chgData name="Mashal Khan" userId="ff208bdd-e69e-4a16-a659-cb1c3d459121" providerId="ADAL" clId="{9E870809-0970-484A-8BC5-618366630EA7}" dt="2021-10-05T03:57:28.970" v="477" actId="26606"/>
          <ac:cxnSpMkLst>
            <pc:docMk/>
            <pc:sldMk cId="736342057" sldId="362"/>
            <ac:cxnSpMk id="10" creationId="{911DBBF1-3229-4BD9-B3D1-B4CA571E7431}"/>
          </ac:cxnSpMkLst>
        </pc:cxnChg>
        <pc:cxnChg chg="add">
          <ac:chgData name="Mashal Khan" userId="ff208bdd-e69e-4a16-a659-cb1c3d459121" providerId="ADAL" clId="{9E870809-0970-484A-8BC5-618366630EA7}" dt="2021-10-05T03:57:28.970" v="477" actId="26606"/>
          <ac:cxnSpMkLst>
            <pc:docMk/>
            <pc:sldMk cId="736342057" sldId="362"/>
            <ac:cxnSpMk id="14" creationId="{42CDBECE-872A-4C73-9DC1-BB4E805E2CF5}"/>
          </ac:cxnSpMkLst>
        </pc:cxnChg>
        <pc:cxnChg chg="add">
          <ac:chgData name="Mashal Khan" userId="ff208bdd-e69e-4a16-a659-cb1c3d459121" providerId="ADAL" clId="{9E870809-0970-484A-8BC5-618366630EA7}" dt="2021-10-05T03:57:28.970" v="477" actId="26606"/>
          <ac:cxnSpMkLst>
            <pc:docMk/>
            <pc:sldMk cId="736342057" sldId="362"/>
            <ac:cxnSpMk id="16" creationId="{F5CD5A0B-CDD7-427C-AA42-2EECFDFA1811}"/>
          </ac:cxnSpMkLst>
        </pc:cxnChg>
      </pc:sldChg>
      <pc:sldChg chg="add del">
        <pc:chgData name="Mashal Khan" userId="ff208bdd-e69e-4a16-a659-cb1c3d459121" providerId="ADAL" clId="{9E870809-0970-484A-8BC5-618366630EA7}" dt="2021-10-04T11:06:06.851" v="28" actId="47"/>
        <pc:sldMkLst>
          <pc:docMk/>
          <pc:sldMk cId="1713061914" sldId="362"/>
        </pc:sldMkLst>
      </pc:sldChg>
      <pc:sldChg chg="modSp new mod modNotesTx">
        <pc:chgData name="Mashal Khan" userId="ff208bdd-e69e-4a16-a659-cb1c3d459121" providerId="ADAL" clId="{9E870809-0970-484A-8BC5-618366630EA7}" dt="2021-10-05T04:13:30.980" v="717" actId="20577"/>
        <pc:sldMkLst>
          <pc:docMk/>
          <pc:sldMk cId="3891239427" sldId="363"/>
        </pc:sldMkLst>
        <pc:spChg chg="mod">
          <ac:chgData name="Mashal Khan" userId="ff208bdd-e69e-4a16-a659-cb1c3d459121" providerId="ADAL" clId="{9E870809-0970-484A-8BC5-618366630EA7}" dt="2021-10-05T03:57:51.874" v="483" actId="20577"/>
          <ac:spMkLst>
            <pc:docMk/>
            <pc:sldMk cId="3891239427" sldId="363"/>
            <ac:spMk id="2" creationId="{2A815F9F-91B5-48DE-A4EB-D67B553AFFF0}"/>
          </ac:spMkLst>
        </pc:spChg>
        <pc:spChg chg="mod">
          <ac:chgData name="Mashal Khan" userId="ff208bdd-e69e-4a16-a659-cb1c3d459121" providerId="ADAL" clId="{9E870809-0970-484A-8BC5-618366630EA7}" dt="2021-10-05T04:13:30.980" v="717" actId="20577"/>
          <ac:spMkLst>
            <pc:docMk/>
            <pc:sldMk cId="3891239427" sldId="363"/>
            <ac:spMk id="3" creationId="{2FF01AD2-DE16-4308-95F5-E673B661F023}"/>
          </ac:spMkLst>
        </pc:spChg>
      </pc:sldChg>
      <pc:sldChg chg="add del">
        <pc:chgData name="Mashal Khan" userId="ff208bdd-e69e-4a16-a659-cb1c3d459121" providerId="ADAL" clId="{9E870809-0970-484A-8BC5-618366630EA7}" dt="2021-10-04T11:06:06.851" v="28" actId="47"/>
        <pc:sldMkLst>
          <pc:docMk/>
          <pc:sldMk cId="3899816042" sldId="363"/>
        </pc:sldMkLst>
      </pc:sldChg>
      <pc:sldChg chg="add del">
        <pc:chgData name="Mashal Khan" userId="ff208bdd-e69e-4a16-a659-cb1c3d459121" providerId="ADAL" clId="{9E870809-0970-484A-8BC5-618366630EA7}" dt="2021-10-04T11:06:06.851" v="28" actId="47"/>
        <pc:sldMkLst>
          <pc:docMk/>
          <pc:sldMk cId="682313828" sldId="364"/>
        </pc:sldMkLst>
      </pc:sldChg>
      <pc:sldChg chg="addSp delSp modSp new mod setBg">
        <pc:chgData name="Mashal Khan" userId="ff208bdd-e69e-4a16-a659-cb1c3d459121" providerId="ADAL" clId="{9E870809-0970-484A-8BC5-618366630EA7}" dt="2021-10-05T04:00:56.458" v="508" actId="26606"/>
        <pc:sldMkLst>
          <pc:docMk/>
          <pc:sldMk cId="1355758672" sldId="364"/>
        </pc:sldMkLst>
        <pc:spChg chg="del">
          <ac:chgData name="Mashal Khan" userId="ff208bdd-e69e-4a16-a659-cb1c3d459121" providerId="ADAL" clId="{9E870809-0970-484A-8BC5-618366630EA7}" dt="2021-10-05T04:00:56.458" v="508" actId="26606"/>
          <ac:spMkLst>
            <pc:docMk/>
            <pc:sldMk cId="1355758672" sldId="364"/>
            <ac:spMk id="2" creationId="{1E08B70A-4394-4A9D-AC9F-86B19BD0AFC7}"/>
          </ac:spMkLst>
        </pc:spChg>
        <pc:spChg chg="del">
          <ac:chgData name="Mashal Khan" userId="ff208bdd-e69e-4a16-a659-cb1c3d459121" providerId="ADAL" clId="{9E870809-0970-484A-8BC5-618366630EA7}" dt="2021-10-05T04:00:52.435" v="507" actId="22"/>
          <ac:spMkLst>
            <pc:docMk/>
            <pc:sldMk cId="1355758672" sldId="364"/>
            <ac:spMk id="3" creationId="{86333303-4653-4ABB-9726-338030FF4AD7}"/>
          </ac:spMkLst>
        </pc:spChg>
        <pc:spChg chg="add">
          <ac:chgData name="Mashal Khan" userId="ff208bdd-e69e-4a16-a659-cb1c3d459121" providerId="ADAL" clId="{9E870809-0970-484A-8BC5-618366630EA7}" dt="2021-10-05T04:00:56.458" v="508" actId="26606"/>
          <ac:spMkLst>
            <pc:docMk/>
            <pc:sldMk cId="1355758672" sldId="364"/>
            <ac:spMk id="10" creationId="{32BC26D8-82FB-445E-AA49-62A77D7C1EE0}"/>
          </ac:spMkLst>
        </pc:spChg>
        <pc:spChg chg="add">
          <ac:chgData name="Mashal Khan" userId="ff208bdd-e69e-4a16-a659-cb1c3d459121" providerId="ADAL" clId="{9E870809-0970-484A-8BC5-618366630EA7}" dt="2021-10-05T04:00:56.458" v="508" actId="26606"/>
          <ac:spMkLst>
            <pc:docMk/>
            <pc:sldMk cId="1355758672" sldId="364"/>
            <ac:spMk id="12" creationId="{CB44330D-EA18-4254-AA95-EB49948539B8}"/>
          </ac:spMkLst>
        </pc:spChg>
        <pc:picChg chg="add mod ord">
          <ac:chgData name="Mashal Khan" userId="ff208bdd-e69e-4a16-a659-cb1c3d459121" providerId="ADAL" clId="{9E870809-0970-484A-8BC5-618366630EA7}" dt="2021-10-05T04:00:56.458" v="508" actId="26606"/>
          <ac:picMkLst>
            <pc:docMk/>
            <pc:sldMk cId="1355758672" sldId="364"/>
            <ac:picMk id="5" creationId="{2D13B485-FF2D-4B07-8CF1-C515BB7BA302}"/>
          </ac:picMkLst>
        </pc:picChg>
      </pc:sldChg>
      <pc:sldChg chg="addSp delSp modSp new mod setBg modNotesTx">
        <pc:chgData name="Mashal Khan" userId="ff208bdd-e69e-4a16-a659-cb1c3d459121" providerId="ADAL" clId="{9E870809-0970-484A-8BC5-618366630EA7}" dt="2021-10-05T04:05:22.043" v="584" actId="113"/>
        <pc:sldMkLst>
          <pc:docMk/>
          <pc:sldMk cId="121703339" sldId="365"/>
        </pc:sldMkLst>
        <pc:spChg chg="del">
          <ac:chgData name="Mashal Khan" userId="ff208bdd-e69e-4a16-a659-cb1c3d459121" providerId="ADAL" clId="{9E870809-0970-484A-8BC5-618366630EA7}" dt="2021-10-05T04:01:51.070" v="523" actId="478"/>
          <ac:spMkLst>
            <pc:docMk/>
            <pc:sldMk cId="121703339" sldId="365"/>
            <ac:spMk id="2" creationId="{9326602B-9772-43D7-BEAB-793A01C0C538}"/>
          </ac:spMkLst>
        </pc:spChg>
        <pc:spChg chg="mod">
          <ac:chgData name="Mashal Khan" userId="ff208bdd-e69e-4a16-a659-cb1c3d459121" providerId="ADAL" clId="{9E870809-0970-484A-8BC5-618366630EA7}" dt="2021-10-05T04:05:22.043" v="584" actId="113"/>
          <ac:spMkLst>
            <pc:docMk/>
            <pc:sldMk cId="121703339" sldId="365"/>
            <ac:spMk id="3" creationId="{E399232D-6C0E-418C-88EC-650A0C898B41}"/>
          </ac:spMkLst>
        </pc:spChg>
        <pc:spChg chg="add">
          <ac:chgData name="Mashal Khan" userId="ff208bdd-e69e-4a16-a659-cb1c3d459121" providerId="ADAL" clId="{9E870809-0970-484A-8BC5-618366630EA7}" dt="2021-10-05T04:02:53.902" v="547" actId="26606"/>
          <ac:spMkLst>
            <pc:docMk/>
            <pc:sldMk cId="121703339" sldId="365"/>
            <ac:spMk id="8" creationId="{488333BA-AE6E-427A-9B16-A39C8073F4EB}"/>
          </ac:spMkLst>
        </pc:spChg>
        <pc:spChg chg="add">
          <ac:chgData name="Mashal Khan" userId="ff208bdd-e69e-4a16-a659-cb1c3d459121" providerId="ADAL" clId="{9E870809-0970-484A-8BC5-618366630EA7}" dt="2021-10-05T04:02:53.902" v="547" actId="26606"/>
          <ac:spMkLst>
            <pc:docMk/>
            <pc:sldMk cId="121703339" sldId="365"/>
            <ac:spMk id="10" creationId="{F98ED85F-DCEE-4B50-802E-71A6E3E12B04}"/>
          </ac:spMkLst>
        </pc:spChg>
      </pc:sldChg>
      <pc:sldChg chg="add del">
        <pc:chgData name="Mashal Khan" userId="ff208bdd-e69e-4a16-a659-cb1c3d459121" providerId="ADAL" clId="{9E870809-0970-484A-8BC5-618366630EA7}" dt="2021-10-04T11:06:06.851" v="28" actId="47"/>
        <pc:sldMkLst>
          <pc:docMk/>
          <pc:sldMk cId="3300975108" sldId="365"/>
        </pc:sldMkLst>
      </pc:sldChg>
      <pc:sldChg chg="addSp delSp modSp new mod setBg modNotesTx">
        <pc:chgData name="Mashal Khan" userId="ff208bdd-e69e-4a16-a659-cb1c3d459121" providerId="ADAL" clId="{9E870809-0970-484A-8BC5-618366630EA7}" dt="2021-10-05T04:09:48.798" v="664" actId="20577"/>
        <pc:sldMkLst>
          <pc:docMk/>
          <pc:sldMk cId="495533614" sldId="366"/>
        </pc:sldMkLst>
        <pc:spChg chg="del">
          <ac:chgData name="Mashal Khan" userId="ff208bdd-e69e-4a16-a659-cb1c3d459121" providerId="ADAL" clId="{9E870809-0970-484A-8BC5-618366630EA7}" dt="2021-10-05T04:05:54.663" v="586" actId="478"/>
          <ac:spMkLst>
            <pc:docMk/>
            <pc:sldMk cId="495533614" sldId="366"/>
            <ac:spMk id="2" creationId="{8E95BA37-49E9-4D78-9F86-559DDCE92EDF}"/>
          </ac:spMkLst>
        </pc:spChg>
        <pc:spChg chg="mod">
          <ac:chgData name="Mashal Khan" userId="ff208bdd-e69e-4a16-a659-cb1c3d459121" providerId="ADAL" clId="{9E870809-0970-484A-8BC5-618366630EA7}" dt="2021-10-05T04:09:48.798" v="664" actId="20577"/>
          <ac:spMkLst>
            <pc:docMk/>
            <pc:sldMk cId="495533614" sldId="366"/>
            <ac:spMk id="3" creationId="{24E6A945-ABF6-4346-BC06-209F2F4A52F7}"/>
          </ac:spMkLst>
        </pc:spChg>
        <pc:spChg chg="add">
          <ac:chgData name="Mashal Khan" userId="ff208bdd-e69e-4a16-a659-cb1c3d459121" providerId="ADAL" clId="{9E870809-0970-484A-8BC5-618366630EA7}" dt="2021-10-05T04:08:06.113" v="635" actId="26606"/>
          <ac:spMkLst>
            <pc:docMk/>
            <pc:sldMk cId="495533614" sldId="366"/>
            <ac:spMk id="8" creationId="{488333BA-AE6E-427A-9B16-A39C8073F4EB}"/>
          </ac:spMkLst>
        </pc:spChg>
        <pc:spChg chg="add">
          <ac:chgData name="Mashal Khan" userId="ff208bdd-e69e-4a16-a659-cb1c3d459121" providerId="ADAL" clId="{9E870809-0970-484A-8BC5-618366630EA7}" dt="2021-10-05T04:08:06.113" v="635" actId="26606"/>
          <ac:spMkLst>
            <pc:docMk/>
            <pc:sldMk cId="495533614" sldId="366"/>
            <ac:spMk id="10" creationId="{F98ED85F-DCEE-4B50-802E-71A6E3E12B04}"/>
          </ac:spMkLst>
        </pc:spChg>
      </pc:sldChg>
      <pc:sldChg chg="del">
        <pc:chgData name="Mashal Khan" userId="ff208bdd-e69e-4a16-a659-cb1c3d459121" providerId="ADAL" clId="{9E870809-0970-484A-8BC5-618366630EA7}" dt="2021-10-04T11:04:05.641" v="1" actId="47"/>
        <pc:sldMkLst>
          <pc:docMk/>
          <pc:sldMk cId="1417353980" sldId="366"/>
        </pc:sldMkLst>
      </pc:sldChg>
      <pc:sldChg chg="addSp delSp modSp new mod setBg">
        <pc:chgData name="Mashal Khan" userId="ff208bdd-e69e-4a16-a659-cb1c3d459121" providerId="ADAL" clId="{9E870809-0970-484A-8BC5-618366630EA7}" dt="2021-10-05T04:12:18.752" v="689" actId="27636"/>
        <pc:sldMkLst>
          <pc:docMk/>
          <pc:sldMk cId="3446394944" sldId="367"/>
        </pc:sldMkLst>
        <pc:spChg chg="del">
          <ac:chgData name="Mashal Khan" userId="ff208bdd-e69e-4a16-a659-cb1c3d459121" providerId="ADAL" clId="{9E870809-0970-484A-8BC5-618366630EA7}" dt="2021-10-05T04:11:51.632" v="668" actId="478"/>
          <ac:spMkLst>
            <pc:docMk/>
            <pc:sldMk cId="3446394944" sldId="367"/>
            <ac:spMk id="2" creationId="{03B052DC-75D0-4D1C-8E25-0680103A24F4}"/>
          </ac:spMkLst>
        </pc:spChg>
        <pc:spChg chg="mod">
          <ac:chgData name="Mashal Khan" userId="ff208bdd-e69e-4a16-a659-cb1c3d459121" providerId="ADAL" clId="{9E870809-0970-484A-8BC5-618366630EA7}" dt="2021-10-05T04:12:18.752" v="689" actId="27636"/>
          <ac:spMkLst>
            <pc:docMk/>
            <pc:sldMk cId="3446394944" sldId="367"/>
            <ac:spMk id="3" creationId="{9156F960-D249-4D6F-9768-F091485F5C40}"/>
          </ac:spMkLst>
        </pc:spChg>
        <pc:spChg chg="add">
          <ac:chgData name="Mashal Khan" userId="ff208bdd-e69e-4a16-a659-cb1c3d459121" providerId="ADAL" clId="{9E870809-0970-484A-8BC5-618366630EA7}" dt="2021-10-05T04:11:57.189" v="669" actId="26606"/>
          <ac:spMkLst>
            <pc:docMk/>
            <pc:sldMk cId="3446394944" sldId="367"/>
            <ac:spMk id="8" creationId="{488333BA-AE6E-427A-9B16-A39C8073F4EB}"/>
          </ac:spMkLst>
        </pc:spChg>
        <pc:spChg chg="add">
          <ac:chgData name="Mashal Khan" userId="ff208bdd-e69e-4a16-a659-cb1c3d459121" providerId="ADAL" clId="{9E870809-0970-484A-8BC5-618366630EA7}" dt="2021-10-05T04:11:57.189" v="669" actId="26606"/>
          <ac:spMkLst>
            <pc:docMk/>
            <pc:sldMk cId="3446394944" sldId="367"/>
            <ac:spMk id="10" creationId="{F98ED85F-DCEE-4B50-802E-71A6E3E12B04}"/>
          </ac:spMkLst>
        </pc:spChg>
      </pc:sldChg>
      <pc:sldChg chg="addSp modSp new mod setBg">
        <pc:chgData name="Mashal Khan" userId="ff208bdd-e69e-4a16-a659-cb1c3d459121" providerId="ADAL" clId="{9E870809-0970-484A-8BC5-618366630EA7}" dt="2021-10-05T04:21:14.523" v="918" actId="403"/>
        <pc:sldMkLst>
          <pc:docMk/>
          <pc:sldMk cId="2448540971" sldId="368"/>
        </pc:sldMkLst>
        <pc:spChg chg="mod">
          <ac:chgData name="Mashal Khan" userId="ff208bdd-e69e-4a16-a659-cb1c3d459121" providerId="ADAL" clId="{9E870809-0970-484A-8BC5-618366630EA7}" dt="2021-10-05T04:21:05.724" v="916" actId="26606"/>
          <ac:spMkLst>
            <pc:docMk/>
            <pc:sldMk cId="2448540971" sldId="368"/>
            <ac:spMk id="2" creationId="{E96F4625-C9FF-4E2C-81A0-214210A3F677}"/>
          </ac:spMkLst>
        </pc:spChg>
        <pc:spChg chg="mod">
          <ac:chgData name="Mashal Khan" userId="ff208bdd-e69e-4a16-a659-cb1c3d459121" providerId="ADAL" clId="{9E870809-0970-484A-8BC5-618366630EA7}" dt="2021-10-05T04:21:14.523" v="918" actId="403"/>
          <ac:spMkLst>
            <pc:docMk/>
            <pc:sldMk cId="2448540971" sldId="368"/>
            <ac:spMk id="3" creationId="{7F2BA084-B8BA-46A8-926A-319022923CD7}"/>
          </ac:spMkLst>
        </pc:spChg>
        <pc:picChg chg="add">
          <ac:chgData name="Mashal Khan" userId="ff208bdd-e69e-4a16-a659-cb1c3d459121" providerId="ADAL" clId="{9E870809-0970-484A-8BC5-618366630EA7}" dt="2021-10-05T04:21:05.724" v="916" actId="26606"/>
          <ac:picMkLst>
            <pc:docMk/>
            <pc:sldMk cId="2448540971" sldId="368"/>
            <ac:picMk id="5" creationId="{3BA0F519-079E-49AD-BFDE-087CA79A985F}"/>
          </ac:picMkLst>
        </pc:picChg>
        <pc:cxnChg chg="add">
          <ac:chgData name="Mashal Khan" userId="ff208bdd-e69e-4a16-a659-cb1c3d459121" providerId="ADAL" clId="{9E870809-0970-484A-8BC5-618366630EA7}" dt="2021-10-05T04:21:05.724" v="916" actId="26606"/>
          <ac:cxnSpMkLst>
            <pc:docMk/>
            <pc:sldMk cId="2448540971" sldId="368"/>
            <ac:cxnSpMk id="9" creationId="{A7F400EE-A8A5-48AF-B4D6-291B52C6F0B0}"/>
          </ac:cxnSpMkLst>
        </pc:cxnChg>
      </pc:sldChg>
      <pc:sldChg chg="addSp delSp modSp new mod setBg">
        <pc:chgData name="Mashal Khan" userId="ff208bdd-e69e-4a16-a659-cb1c3d459121" providerId="ADAL" clId="{9E870809-0970-484A-8BC5-618366630EA7}" dt="2021-10-05T04:21:20.034" v="919" actId="26606"/>
        <pc:sldMkLst>
          <pc:docMk/>
          <pc:sldMk cId="1397368103" sldId="369"/>
        </pc:sldMkLst>
        <pc:spChg chg="mod">
          <ac:chgData name="Mashal Khan" userId="ff208bdd-e69e-4a16-a659-cb1c3d459121" providerId="ADAL" clId="{9E870809-0970-484A-8BC5-618366630EA7}" dt="2021-10-05T04:21:20.034" v="919" actId="26606"/>
          <ac:spMkLst>
            <pc:docMk/>
            <pc:sldMk cId="1397368103" sldId="369"/>
            <ac:spMk id="2" creationId="{F99757C1-E57C-460A-A392-BB881F91BA55}"/>
          </ac:spMkLst>
        </pc:spChg>
        <pc:spChg chg="del">
          <ac:chgData name="Mashal Khan" userId="ff208bdd-e69e-4a16-a659-cb1c3d459121" providerId="ADAL" clId="{9E870809-0970-484A-8BC5-618366630EA7}" dt="2021-10-05T04:17:35.575" v="812" actId="22"/>
          <ac:spMkLst>
            <pc:docMk/>
            <pc:sldMk cId="1397368103" sldId="369"/>
            <ac:spMk id="3" creationId="{58446F8A-0356-452E-8F9C-1E48CBAF29C0}"/>
          </ac:spMkLst>
        </pc:spChg>
        <pc:spChg chg="add">
          <ac:chgData name="Mashal Khan" userId="ff208bdd-e69e-4a16-a659-cb1c3d459121" providerId="ADAL" clId="{9E870809-0970-484A-8BC5-618366630EA7}" dt="2021-10-05T04:21:20.034" v="919" actId="26606"/>
          <ac:spMkLst>
            <pc:docMk/>
            <pc:sldMk cId="1397368103" sldId="369"/>
            <ac:spMk id="10" creationId="{823AC064-BC96-4F32-8AE1-B2FD38754823}"/>
          </ac:spMkLst>
        </pc:spChg>
        <pc:picChg chg="add mod ord">
          <ac:chgData name="Mashal Khan" userId="ff208bdd-e69e-4a16-a659-cb1c3d459121" providerId="ADAL" clId="{9E870809-0970-484A-8BC5-618366630EA7}" dt="2021-10-05T04:21:20.034" v="919" actId="26606"/>
          <ac:picMkLst>
            <pc:docMk/>
            <pc:sldMk cId="1397368103" sldId="369"/>
            <ac:picMk id="5" creationId="{3BE61A74-B1B3-4984-9550-1EB05D71F826}"/>
          </ac:picMkLst>
        </pc:picChg>
        <pc:cxnChg chg="add">
          <ac:chgData name="Mashal Khan" userId="ff208bdd-e69e-4a16-a659-cb1c3d459121" providerId="ADAL" clId="{9E870809-0970-484A-8BC5-618366630EA7}" dt="2021-10-05T04:21:20.034" v="919" actId="26606"/>
          <ac:cxnSpMkLst>
            <pc:docMk/>
            <pc:sldMk cId="1397368103" sldId="369"/>
            <ac:cxnSpMk id="12" creationId="{7E7C77BC-7138-40B1-A15B-20F57A494629}"/>
          </ac:cxnSpMkLst>
        </pc:cxnChg>
      </pc:sldChg>
      <pc:sldChg chg="addSp modSp new mod setBg">
        <pc:chgData name="Mashal Khan" userId="ff208bdd-e69e-4a16-a659-cb1c3d459121" providerId="ADAL" clId="{9E870809-0970-484A-8BC5-618366630EA7}" dt="2021-10-05T04:32:20.948" v="922" actId="1036"/>
        <pc:sldMkLst>
          <pc:docMk/>
          <pc:sldMk cId="1035530545" sldId="370"/>
        </pc:sldMkLst>
        <pc:spChg chg="mod">
          <ac:chgData name="Mashal Khan" userId="ff208bdd-e69e-4a16-a659-cb1c3d459121" providerId="ADAL" clId="{9E870809-0970-484A-8BC5-618366630EA7}" dt="2021-10-05T04:21:25.790" v="920" actId="26606"/>
          <ac:spMkLst>
            <pc:docMk/>
            <pc:sldMk cId="1035530545" sldId="370"/>
            <ac:spMk id="2" creationId="{CED928A3-9060-42ED-A84E-554316DEECB9}"/>
          </ac:spMkLst>
        </pc:spChg>
        <pc:spChg chg="mod">
          <ac:chgData name="Mashal Khan" userId="ff208bdd-e69e-4a16-a659-cb1c3d459121" providerId="ADAL" clId="{9E870809-0970-484A-8BC5-618366630EA7}" dt="2021-10-05T04:32:20.948" v="922" actId="1036"/>
          <ac:spMkLst>
            <pc:docMk/>
            <pc:sldMk cId="1035530545" sldId="370"/>
            <ac:spMk id="3" creationId="{1FF1A7CC-B610-4F11-8F60-72FAAB6DB473}"/>
          </ac:spMkLst>
        </pc:spChg>
        <pc:spChg chg="add">
          <ac:chgData name="Mashal Khan" userId="ff208bdd-e69e-4a16-a659-cb1c3d459121" providerId="ADAL" clId="{9E870809-0970-484A-8BC5-618366630EA7}" dt="2021-10-05T04:21:25.790" v="920" actId="26606"/>
          <ac:spMkLst>
            <pc:docMk/>
            <pc:sldMk cId="1035530545" sldId="370"/>
            <ac:spMk id="8" creationId="{488333BA-AE6E-427A-9B16-A39C8073F4EB}"/>
          </ac:spMkLst>
        </pc:spChg>
        <pc:spChg chg="add">
          <ac:chgData name="Mashal Khan" userId="ff208bdd-e69e-4a16-a659-cb1c3d459121" providerId="ADAL" clId="{9E870809-0970-484A-8BC5-618366630EA7}" dt="2021-10-05T04:21:25.790" v="920" actId="26606"/>
          <ac:spMkLst>
            <pc:docMk/>
            <pc:sldMk cId="1035530545" sldId="370"/>
            <ac:spMk id="10" creationId="{F98ED85F-DCEE-4B50-802E-71A6E3E12B04}"/>
          </ac:spMkLst>
        </pc:spChg>
      </pc:sldChg>
      <pc:sldChg chg="addSp delSp modSp new mod setBg">
        <pc:chgData name="Mashal Khan" userId="ff208bdd-e69e-4a16-a659-cb1c3d459121" providerId="ADAL" clId="{9E870809-0970-484A-8BC5-618366630EA7}" dt="2021-10-05T04:38:18.424" v="1007" actId="27636"/>
        <pc:sldMkLst>
          <pc:docMk/>
          <pc:sldMk cId="3777153601" sldId="371"/>
        </pc:sldMkLst>
        <pc:spChg chg="del">
          <ac:chgData name="Mashal Khan" userId="ff208bdd-e69e-4a16-a659-cb1c3d459121" providerId="ADAL" clId="{9E870809-0970-484A-8BC5-618366630EA7}" dt="2021-10-05T04:36:07.548" v="928" actId="478"/>
          <ac:spMkLst>
            <pc:docMk/>
            <pc:sldMk cId="3777153601" sldId="371"/>
            <ac:spMk id="2" creationId="{7FDF0F45-9571-4A6E-AE6D-D670F6126092}"/>
          </ac:spMkLst>
        </pc:spChg>
        <pc:spChg chg="mod">
          <ac:chgData name="Mashal Khan" userId="ff208bdd-e69e-4a16-a659-cb1c3d459121" providerId="ADAL" clId="{9E870809-0970-484A-8BC5-618366630EA7}" dt="2021-10-05T04:38:18.424" v="1007" actId="27636"/>
          <ac:spMkLst>
            <pc:docMk/>
            <pc:sldMk cId="3777153601" sldId="371"/>
            <ac:spMk id="3" creationId="{EE1B8514-699C-4247-8DBD-7EB9BA6F7F29}"/>
          </ac:spMkLst>
        </pc:spChg>
        <pc:spChg chg="add">
          <ac:chgData name="Mashal Khan" userId="ff208bdd-e69e-4a16-a659-cb1c3d459121" providerId="ADAL" clId="{9E870809-0970-484A-8BC5-618366630EA7}" dt="2021-10-05T04:36:35.814" v="950" actId="26606"/>
          <ac:spMkLst>
            <pc:docMk/>
            <pc:sldMk cId="3777153601" sldId="371"/>
            <ac:spMk id="8" creationId="{488333BA-AE6E-427A-9B16-A39C8073F4EB}"/>
          </ac:spMkLst>
        </pc:spChg>
        <pc:spChg chg="add">
          <ac:chgData name="Mashal Khan" userId="ff208bdd-e69e-4a16-a659-cb1c3d459121" providerId="ADAL" clId="{9E870809-0970-484A-8BC5-618366630EA7}" dt="2021-10-05T04:36:35.814" v="950" actId="26606"/>
          <ac:spMkLst>
            <pc:docMk/>
            <pc:sldMk cId="3777153601" sldId="371"/>
            <ac:spMk id="10" creationId="{F98ED85F-DCEE-4B50-802E-71A6E3E12B04}"/>
          </ac:spMkLst>
        </pc:spChg>
      </pc:sldChg>
      <pc:sldChg chg="addSp modSp new mod setBg">
        <pc:chgData name="Mashal Khan" userId="ff208bdd-e69e-4a16-a659-cb1c3d459121" providerId="ADAL" clId="{9E870809-0970-484A-8BC5-618366630EA7}" dt="2021-10-05T04:42:44.820" v="1067" actId="26606"/>
        <pc:sldMkLst>
          <pc:docMk/>
          <pc:sldMk cId="3372612024" sldId="372"/>
        </pc:sldMkLst>
        <pc:spChg chg="mod">
          <ac:chgData name="Mashal Khan" userId="ff208bdd-e69e-4a16-a659-cb1c3d459121" providerId="ADAL" clId="{9E870809-0970-484A-8BC5-618366630EA7}" dt="2021-10-05T04:42:44.820" v="1067" actId="26606"/>
          <ac:spMkLst>
            <pc:docMk/>
            <pc:sldMk cId="3372612024" sldId="372"/>
            <ac:spMk id="2" creationId="{90202BC1-2B70-45DE-9416-584D45E10950}"/>
          </ac:spMkLst>
        </pc:spChg>
        <pc:spChg chg="mod">
          <ac:chgData name="Mashal Khan" userId="ff208bdd-e69e-4a16-a659-cb1c3d459121" providerId="ADAL" clId="{9E870809-0970-484A-8BC5-618366630EA7}" dt="2021-10-05T04:42:44.820" v="1067" actId="26606"/>
          <ac:spMkLst>
            <pc:docMk/>
            <pc:sldMk cId="3372612024" sldId="372"/>
            <ac:spMk id="3" creationId="{80A95A7B-A4BD-4309-B286-F776A956F187}"/>
          </ac:spMkLst>
        </pc:spChg>
        <pc:spChg chg="add">
          <ac:chgData name="Mashal Khan" userId="ff208bdd-e69e-4a16-a659-cb1c3d459121" providerId="ADAL" clId="{9E870809-0970-484A-8BC5-618366630EA7}" dt="2021-10-05T04:42:44.820" v="1067" actId="26606"/>
          <ac:spMkLst>
            <pc:docMk/>
            <pc:sldMk cId="3372612024" sldId="372"/>
            <ac:spMk id="8" creationId="{488333BA-AE6E-427A-9B16-A39C8073F4EB}"/>
          </ac:spMkLst>
        </pc:spChg>
        <pc:spChg chg="add">
          <ac:chgData name="Mashal Khan" userId="ff208bdd-e69e-4a16-a659-cb1c3d459121" providerId="ADAL" clId="{9E870809-0970-484A-8BC5-618366630EA7}" dt="2021-10-05T04:42:44.820" v="1067" actId="26606"/>
          <ac:spMkLst>
            <pc:docMk/>
            <pc:sldMk cId="3372612024" sldId="372"/>
            <ac:spMk id="10" creationId="{F98ED85F-DCEE-4B50-802E-71A6E3E12B04}"/>
          </ac:spMkLst>
        </pc:spChg>
      </pc:sldChg>
      <pc:sldChg chg="addSp delSp modSp new mod setBg delDesignElem chgLayout modNotesTx">
        <pc:chgData name="Mashal Khan" userId="ff208bdd-e69e-4a16-a659-cb1c3d459121" providerId="ADAL" clId="{9E870809-0970-484A-8BC5-618366630EA7}" dt="2021-10-05T04:46:32.103" v="1117" actId="20577"/>
        <pc:sldMkLst>
          <pc:docMk/>
          <pc:sldMk cId="1104181515" sldId="373"/>
        </pc:sldMkLst>
        <pc:spChg chg="del">
          <ac:chgData name="Mashal Khan" userId="ff208bdd-e69e-4a16-a659-cb1c3d459121" providerId="ADAL" clId="{9E870809-0970-484A-8BC5-618366630EA7}" dt="2021-10-05T04:44:21.967" v="1080" actId="478"/>
          <ac:spMkLst>
            <pc:docMk/>
            <pc:sldMk cId="1104181515" sldId="373"/>
            <ac:spMk id="2" creationId="{47F7F57C-7A0C-4773-8445-F47416595CA4}"/>
          </ac:spMkLst>
        </pc:spChg>
        <pc:spChg chg="mod ord">
          <ac:chgData name="Mashal Khan" userId="ff208bdd-e69e-4a16-a659-cb1c3d459121" providerId="ADAL" clId="{9E870809-0970-484A-8BC5-618366630EA7}" dt="2021-10-05T04:46:27.649" v="1103" actId="27636"/>
          <ac:spMkLst>
            <pc:docMk/>
            <pc:sldMk cId="1104181515" sldId="373"/>
            <ac:spMk id="3" creationId="{CED67F3C-7FBA-43CD-94F4-B2EC033E28A8}"/>
          </ac:spMkLst>
        </pc:spChg>
        <pc:spChg chg="add mod ord">
          <ac:chgData name="Mashal Khan" userId="ff208bdd-e69e-4a16-a659-cb1c3d459121" providerId="ADAL" clId="{9E870809-0970-484A-8BC5-618366630EA7}" dt="2021-10-05T04:46:32.103" v="1117" actId="20577"/>
          <ac:spMkLst>
            <pc:docMk/>
            <pc:sldMk cId="1104181515" sldId="373"/>
            <ac:spMk id="4" creationId="{E3E61F78-34D5-41D1-A30A-4E328DA78264}"/>
          </ac:spMkLst>
        </pc:spChg>
        <pc:spChg chg="add del">
          <ac:chgData name="Mashal Khan" userId="ff208bdd-e69e-4a16-a659-cb1c3d459121" providerId="ADAL" clId="{9E870809-0970-484A-8BC5-618366630EA7}" dt="2021-10-05T04:46:27.624" v="1102" actId="700"/>
          <ac:spMkLst>
            <pc:docMk/>
            <pc:sldMk cId="1104181515" sldId="373"/>
            <ac:spMk id="8" creationId="{488333BA-AE6E-427A-9B16-A39C8073F4EB}"/>
          </ac:spMkLst>
        </pc:spChg>
        <pc:spChg chg="add del">
          <ac:chgData name="Mashal Khan" userId="ff208bdd-e69e-4a16-a659-cb1c3d459121" providerId="ADAL" clId="{9E870809-0970-484A-8BC5-618366630EA7}" dt="2021-10-05T04:46:27.624" v="1102" actId="700"/>
          <ac:spMkLst>
            <pc:docMk/>
            <pc:sldMk cId="1104181515" sldId="373"/>
            <ac:spMk id="10" creationId="{F98ED85F-DCEE-4B50-802E-71A6E3E12B04}"/>
          </ac:spMkLst>
        </pc:spChg>
      </pc:sldChg>
      <pc:sldChg chg="modSp new mod">
        <pc:chgData name="Mashal Khan" userId="ff208bdd-e69e-4a16-a659-cb1c3d459121" providerId="ADAL" clId="{9E870809-0970-484A-8BC5-618366630EA7}" dt="2021-10-05T04:47:55.987" v="1138" actId="20577"/>
        <pc:sldMkLst>
          <pc:docMk/>
          <pc:sldMk cId="2103310810" sldId="374"/>
        </pc:sldMkLst>
        <pc:spChg chg="mod">
          <ac:chgData name="Mashal Khan" userId="ff208bdd-e69e-4a16-a659-cb1c3d459121" providerId="ADAL" clId="{9E870809-0970-484A-8BC5-618366630EA7}" dt="2021-10-05T04:46:09.596" v="1101" actId="20577"/>
          <ac:spMkLst>
            <pc:docMk/>
            <pc:sldMk cId="2103310810" sldId="374"/>
            <ac:spMk id="2" creationId="{5B90BF63-F125-4596-84AC-F39D41D5A6B3}"/>
          </ac:spMkLst>
        </pc:spChg>
        <pc:spChg chg="mod">
          <ac:chgData name="Mashal Khan" userId="ff208bdd-e69e-4a16-a659-cb1c3d459121" providerId="ADAL" clId="{9E870809-0970-484A-8BC5-618366630EA7}" dt="2021-10-05T04:47:55.987" v="1138" actId="20577"/>
          <ac:spMkLst>
            <pc:docMk/>
            <pc:sldMk cId="2103310810" sldId="374"/>
            <ac:spMk id="3" creationId="{F31D9855-6A12-429B-843C-F0BD714BDE00}"/>
          </ac:spMkLst>
        </pc:spChg>
      </pc:sldChg>
      <pc:sldChg chg="addSp delSp modSp new mod setBg modNotesTx">
        <pc:chgData name="Mashal Khan" userId="ff208bdd-e69e-4a16-a659-cb1c3d459121" providerId="ADAL" clId="{9E870809-0970-484A-8BC5-618366630EA7}" dt="2021-10-05T05:00:41.188" v="1283"/>
        <pc:sldMkLst>
          <pc:docMk/>
          <pc:sldMk cId="2038399700" sldId="375"/>
        </pc:sldMkLst>
        <pc:spChg chg="del">
          <ac:chgData name="Mashal Khan" userId="ff208bdd-e69e-4a16-a659-cb1c3d459121" providerId="ADAL" clId="{9E870809-0970-484A-8BC5-618366630EA7}" dt="2021-10-05T04:48:33.489" v="1145" actId="478"/>
          <ac:spMkLst>
            <pc:docMk/>
            <pc:sldMk cId="2038399700" sldId="375"/>
            <ac:spMk id="2" creationId="{6938C584-DFC1-4B15-A11A-78FB9F531810}"/>
          </ac:spMkLst>
        </pc:spChg>
        <pc:spChg chg="mod">
          <ac:chgData name="Mashal Khan" userId="ff208bdd-e69e-4a16-a659-cb1c3d459121" providerId="ADAL" clId="{9E870809-0970-484A-8BC5-618366630EA7}" dt="2021-10-05T04:50:33.417" v="1198" actId="403"/>
          <ac:spMkLst>
            <pc:docMk/>
            <pc:sldMk cId="2038399700" sldId="375"/>
            <ac:spMk id="3" creationId="{DBDD0987-D451-4CA9-9697-FB3717B111E4}"/>
          </ac:spMkLst>
        </pc:spChg>
        <pc:spChg chg="add">
          <ac:chgData name="Mashal Khan" userId="ff208bdd-e69e-4a16-a659-cb1c3d459121" providerId="ADAL" clId="{9E870809-0970-484A-8BC5-618366630EA7}" dt="2021-10-05T04:49:55.158" v="1169" actId="26606"/>
          <ac:spMkLst>
            <pc:docMk/>
            <pc:sldMk cId="2038399700" sldId="375"/>
            <ac:spMk id="8" creationId="{488333BA-AE6E-427A-9B16-A39C8073F4EB}"/>
          </ac:spMkLst>
        </pc:spChg>
        <pc:spChg chg="add">
          <ac:chgData name="Mashal Khan" userId="ff208bdd-e69e-4a16-a659-cb1c3d459121" providerId="ADAL" clId="{9E870809-0970-484A-8BC5-618366630EA7}" dt="2021-10-05T04:49:55.158" v="1169" actId="26606"/>
          <ac:spMkLst>
            <pc:docMk/>
            <pc:sldMk cId="2038399700" sldId="375"/>
            <ac:spMk id="10" creationId="{F98ED85F-DCEE-4B50-802E-71A6E3E12B04}"/>
          </ac:spMkLst>
        </pc:spChg>
      </pc:sldChg>
      <pc:sldChg chg="modSp new mod modNotesTx">
        <pc:chgData name="Mashal Khan" userId="ff208bdd-e69e-4a16-a659-cb1c3d459121" providerId="ADAL" clId="{9E870809-0970-484A-8BC5-618366630EA7}" dt="2021-10-05T05:03:59.764" v="1398" actId="20577"/>
        <pc:sldMkLst>
          <pc:docMk/>
          <pc:sldMk cId="536906427" sldId="376"/>
        </pc:sldMkLst>
        <pc:spChg chg="mod">
          <ac:chgData name="Mashal Khan" userId="ff208bdd-e69e-4a16-a659-cb1c3d459121" providerId="ADAL" clId="{9E870809-0970-484A-8BC5-618366630EA7}" dt="2021-10-05T04:52:22.416" v="1203" actId="20577"/>
          <ac:spMkLst>
            <pc:docMk/>
            <pc:sldMk cId="536906427" sldId="376"/>
            <ac:spMk id="2" creationId="{974D6597-C5B7-4B75-8053-1842D5555BD0}"/>
          </ac:spMkLst>
        </pc:spChg>
        <pc:spChg chg="mod">
          <ac:chgData name="Mashal Khan" userId="ff208bdd-e69e-4a16-a659-cb1c3d459121" providerId="ADAL" clId="{9E870809-0970-484A-8BC5-618366630EA7}" dt="2021-10-05T05:03:59.764" v="1398" actId="20577"/>
          <ac:spMkLst>
            <pc:docMk/>
            <pc:sldMk cId="536906427" sldId="376"/>
            <ac:spMk id="3" creationId="{2EE84F0B-7D1D-466B-9D43-6C8E7716EB32}"/>
          </ac:spMkLst>
        </pc:spChg>
      </pc:sldChg>
      <pc:sldChg chg="addSp delSp modSp new mod setBg">
        <pc:chgData name="Mashal Khan" userId="ff208bdd-e69e-4a16-a659-cb1c3d459121" providerId="ADAL" clId="{9E870809-0970-484A-8BC5-618366630EA7}" dt="2021-10-05T05:13:26.053" v="1475" actId="1035"/>
        <pc:sldMkLst>
          <pc:docMk/>
          <pc:sldMk cId="3303505440" sldId="377"/>
        </pc:sldMkLst>
        <pc:spChg chg="mod">
          <ac:chgData name="Mashal Khan" userId="ff208bdd-e69e-4a16-a659-cb1c3d459121" providerId="ADAL" clId="{9E870809-0970-484A-8BC5-618366630EA7}" dt="2021-10-05T05:07:28.547" v="1463" actId="26606"/>
          <ac:spMkLst>
            <pc:docMk/>
            <pc:sldMk cId="3303505440" sldId="377"/>
            <ac:spMk id="2" creationId="{8C9AD884-285D-4BA9-A5E9-4101DEFFB102}"/>
          </ac:spMkLst>
        </pc:spChg>
        <pc:spChg chg="add del mod">
          <ac:chgData name="Mashal Khan" userId="ff208bdd-e69e-4a16-a659-cb1c3d459121" providerId="ADAL" clId="{9E870809-0970-484A-8BC5-618366630EA7}" dt="2021-10-05T05:07:28.547" v="1463" actId="26606"/>
          <ac:spMkLst>
            <pc:docMk/>
            <pc:sldMk cId="3303505440" sldId="377"/>
            <ac:spMk id="3" creationId="{D1E42410-BC5F-4EDB-8B27-C30201EC4536}"/>
          </ac:spMkLst>
        </pc:spChg>
        <pc:spChg chg="add del">
          <ac:chgData name="Mashal Khan" userId="ff208bdd-e69e-4a16-a659-cb1c3d459121" providerId="ADAL" clId="{9E870809-0970-484A-8BC5-618366630EA7}" dt="2021-10-05T05:07:25.695" v="1460" actId="26606"/>
          <ac:spMkLst>
            <pc:docMk/>
            <pc:sldMk cId="3303505440" sldId="377"/>
            <ac:spMk id="8" creationId="{488333BA-AE6E-427A-9B16-A39C8073F4EB}"/>
          </ac:spMkLst>
        </pc:spChg>
        <pc:spChg chg="add del">
          <ac:chgData name="Mashal Khan" userId="ff208bdd-e69e-4a16-a659-cb1c3d459121" providerId="ADAL" clId="{9E870809-0970-484A-8BC5-618366630EA7}" dt="2021-10-05T05:07:28.547" v="1462" actId="26606"/>
          <ac:spMkLst>
            <pc:docMk/>
            <pc:sldMk cId="3303505440" sldId="377"/>
            <ac:spMk id="9" creationId="{42285737-90EE-47DC-AC80-8AE156B11969}"/>
          </ac:spMkLst>
        </pc:spChg>
        <pc:spChg chg="add del">
          <ac:chgData name="Mashal Khan" userId="ff208bdd-e69e-4a16-a659-cb1c3d459121" providerId="ADAL" clId="{9E870809-0970-484A-8BC5-618366630EA7}" dt="2021-10-05T05:07:25.695" v="1460" actId="26606"/>
          <ac:spMkLst>
            <pc:docMk/>
            <pc:sldMk cId="3303505440" sldId="377"/>
            <ac:spMk id="10" creationId="{F98ED85F-DCEE-4B50-802E-71A6E3E12B04}"/>
          </ac:spMkLst>
        </pc:spChg>
        <pc:spChg chg="add">
          <ac:chgData name="Mashal Khan" userId="ff208bdd-e69e-4a16-a659-cb1c3d459121" providerId="ADAL" clId="{9E870809-0970-484A-8BC5-618366630EA7}" dt="2021-10-05T05:07:28.547" v="1463" actId="26606"/>
          <ac:spMkLst>
            <pc:docMk/>
            <pc:sldMk cId="3303505440" sldId="377"/>
            <ac:spMk id="19" creationId="{488333BA-AE6E-427A-9B16-A39C8073F4EB}"/>
          </ac:spMkLst>
        </pc:spChg>
        <pc:spChg chg="add">
          <ac:chgData name="Mashal Khan" userId="ff208bdd-e69e-4a16-a659-cb1c3d459121" providerId="ADAL" clId="{9E870809-0970-484A-8BC5-618366630EA7}" dt="2021-10-05T05:07:28.547" v="1463" actId="26606"/>
          <ac:spMkLst>
            <pc:docMk/>
            <pc:sldMk cId="3303505440" sldId="377"/>
            <ac:spMk id="20" creationId="{F98ED85F-DCEE-4B50-802E-71A6E3E12B04}"/>
          </ac:spMkLst>
        </pc:spChg>
        <pc:spChg chg="add mod">
          <ac:chgData name="Mashal Khan" userId="ff208bdd-e69e-4a16-a659-cb1c3d459121" providerId="ADAL" clId="{9E870809-0970-484A-8BC5-618366630EA7}" dt="2021-10-05T05:13:26.053" v="1475" actId="1035"/>
          <ac:spMkLst>
            <pc:docMk/>
            <pc:sldMk cId="3303505440" sldId="377"/>
            <ac:spMk id="21" creationId="{D1E42410-BC5F-4EDB-8B27-C30201EC4536}"/>
          </ac:spMkLst>
        </pc:spChg>
        <pc:grpChg chg="add del">
          <ac:chgData name="Mashal Khan" userId="ff208bdd-e69e-4a16-a659-cb1c3d459121" providerId="ADAL" clId="{9E870809-0970-484A-8BC5-618366630EA7}" dt="2021-10-05T05:07:28.547" v="1462" actId="26606"/>
          <ac:grpSpMkLst>
            <pc:docMk/>
            <pc:sldMk cId="3303505440" sldId="377"/>
            <ac:grpSpMk id="11" creationId="{B57BDC17-F1B3-455F-BBF1-680AA1F25C06}"/>
          </ac:grpSpMkLst>
        </pc:grpChg>
        <pc:graphicFrameChg chg="add del">
          <ac:chgData name="Mashal Khan" userId="ff208bdd-e69e-4a16-a659-cb1c3d459121" providerId="ADAL" clId="{9E870809-0970-484A-8BC5-618366630EA7}" dt="2021-10-05T05:07:28.547" v="1462" actId="26606"/>
          <ac:graphicFrameMkLst>
            <pc:docMk/>
            <pc:sldMk cId="3303505440" sldId="377"/>
            <ac:graphicFrameMk id="5" creationId="{1CE81F57-BF7A-4879-B2DD-6152DE1FCA7C}"/>
          </ac:graphicFrameMkLst>
        </pc:graphicFrameChg>
      </pc:sldChg>
    </pc:docChg>
  </pc:docChgLst>
  <pc:docChgLst>
    <pc:chgData name="Mashal Khan" userId="ff208bdd-e69e-4a16-a659-cb1c3d459121" providerId="ADAL" clId="{47EFFEDB-2A25-40BA-B7EA-6A52FBAF65D7}"/>
    <pc:docChg chg="undo custSel addSld delSld modSld">
      <pc:chgData name="Mashal Khan" userId="ff208bdd-e69e-4a16-a659-cb1c3d459121" providerId="ADAL" clId="{47EFFEDB-2A25-40BA-B7EA-6A52FBAF65D7}" dt="2021-09-29T08:30:51.063" v="2504"/>
      <pc:docMkLst>
        <pc:docMk/>
      </pc:docMkLst>
      <pc:sldChg chg="modSp">
        <pc:chgData name="Mashal Khan" userId="ff208bdd-e69e-4a16-a659-cb1c3d459121" providerId="ADAL" clId="{47EFFEDB-2A25-40BA-B7EA-6A52FBAF65D7}" dt="2021-09-27T05:09:27.863" v="42" actId="20577"/>
        <pc:sldMkLst>
          <pc:docMk/>
          <pc:sldMk cId="2193967764" sldId="257"/>
        </pc:sldMkLst>
        <pc:spChg chg="mod">
          <ac:chgData name="Mashal Khan" userId="ff208bdd-e69e-4a16-a659-cb1c3d459121" providerId="ADAL" clId="{47EFFEDB-2A25-40BA-B7EA-6A52FBAF65D7}" dt="2021-09-27T05:09:27.863" v="42" actId="20577"/>
          <ac:spMkLst>
            <pc:docMk/>
            <pc:sldMk cId="2193967764" sldId="257"/>
            <ac:spMk id="3" creationId="{548CDEF2-8F98-4802-94BB-396C1AF48E2C}"/>
          </ac:spMkLst>
        </pc:spChg>
      </pc:sldChg>
      <pc:sldChg chg="del">
        <pc:chgData name="Mashal Khan" userId="ff208bdd-e69e-4a16-a659-cb1c3d459121" providerId="ADAL" clId="{47EFFEDB-2A25-40BA-B7EA-6A52FBAF65D7}" dt="2021-09-27T05:10:02.417" v="43" actId="47"/>
        <pc:sldMkLst>
          <pc:docMk/>
          <pc:sldMk cId="2731667004" sldId="258"/>
        </pc:sldMkLst>
      </pc:sldChg>
      <pc:sldChg chg="del">
        <pc:chgData name="Mashal Khan" userId="ff208bdd-e69e-4a16-a659-cb1c3d459121" providerId="ADAL" clId="{47EFFEDB-2A25-40BA-B7EA-6A52FBAF65D7}" dt="2021-09-27T05:10:02.417" v="43" actId="47"/>
        <pc:sldMkLst>
          <pc:docMk/>
          <pc:sldMk cId="4101188088" sldId="259"/>
        </pc:sldMkLst>
      </pc:sldChg>
      <pc:sldChg chg="del">
        <pc:chgData name="Mashal Khan" userId="ff208bdd-e69e-4a16-a659-cb1c3d459121" providerId="ADAL" clId="{47EFFEDB-2A25-40BA-B7EA-6A52FBAF65D7}" dt="2021-09-27T05:10:02.417" v="43" actId="47"/>
        <pc:sldMkLst>
          <pc:docMk/>
          <pc:sldMk cId="4031329862" sldId="263"/>
        </pc:sldMkLst>
      </pc:sldChg>
      <pc:sldChg chg="del">
        <pc:chgData name="Mashal Khan" userId="ff208bdd-e69e-4a16-a659-cb1c3d459121" providerId="ADAL" clId="{47EFFEDB-2A25-40BA-B7EA-6A52FBAF65D7}" dt="2021-09-27T05:10:02.417" v="43" actId="47"/>
        <pc:sldMkLst>
          <pc:docMk/>
          <pc:sldMk cId="406455083" sldId="264"/>
        </pc:sldMkLst>
      </pc:sldChg>
      <pc:sldChg chg="del">
        <pc:chgData name="Mashal Khan" userId="ff208bdd-e69e-4a16-a659-cb1c3d459121" providerId="ADAL" clId="{47EFFEDB-2A25-40BA-B7EA-6A52FBAF65D7}" dt="2021-09-27T05:10:02.417" v="43" actId="47"/>
        <pc:sldMkLst>
          <pc:docMk/>
          <pc:sldMk cId="2752323271" sldId="265"/>
        </pc:sldMkLst>
      </pc:sldChg>
      <pc:sldChg chg="del">
        <pc:chgData name="Mashal Khan" userId="ff208bdd-e69e-4a16-a659-cb1c3d459121" providerId="ADAL" clId="{47EFFEDB-2A25-40BA-B7EA-6A52FBAF65D7}" dt="2021-09-27T05:10:02.417" v="43" actId="47"/>
        <pc:sldMkLst>
          <pc:docMk/>
          <pc:sldMk cId="1262384689" sldId="266"/>
        </pc:sldMkLst>
      </pc:sldChg>
      <pc:sldChg chg="del">
        <pc:chgData name="Mashal Khan" userId="ff208bdd-e69e-4a16-a659-cb1c3d459121" providerId="ADAL" clId="{47EFFEDB-2A25-40BA-B7EA-6A52FBAF65D7}" dt="2021-09-27T05:10:02.417" v="43" actId="47"/>
        <pc:sldMkLst>
          <pc:docMk/>
          <pc:sldMk cId="1869466371" sldId="267"/>
        </pc:sldMkLst>
      </pc:sldChg>
      <pc:sldChg chg="del">
        <pc:chgData name="Mashal Khan" userId="ff208bdd-e69e-4a16-a659-cb1c3d459121" providerId="ADAL" clId="{47EFFEDB-2A25-40BA-B7EA-6A52FBAF65D7}" dt="2021-09-27T05:10:02.417" v="43" actId="47"/>
        <pc:sldMkLst>
          <pc:docMk/>
          <pc:sldMk cId="2643652464" sldId="268"/>
        </pc:sldMkLst>
      </pc:sldChg>
      <pc:sldChg chg="del">
        <pc:chgData name="Mashal Khan" userId="ff208bdd-e69e-4a16-a659-cb1c3d459121" providerId="ADAL" clId="{47EFFEDB-2A25-40BA-B7EA-6A52FBAF65D7}" dt="2021-09-27T05:10:02.417" v="43" actId="47"/>
        <pc:sldMkLst>
          <pc:docMk/>
          <pc:sldMk cId="975853184" sldId="269"/>
        </pc:sldMkLst>
      </pc:sldChg>
      <pc:sldChg chg="del">
        <pc:chgData name="Mashal Khan" userId="ff208bdd-e69e-4a16-a659-cb1c3d459121" providerId="ADAL" clId="{47EFFEDB-2A25-40BA-B7EA-6A52FBAF65D7}" dt="2021-09-27T05:10:02.417" v="43" actId="47"/>
        <pc:sldMkLst>
          <pc:docMk/>
          <pc:sldMk cId="3400085943" sldId="270"/>
        </pc:sldMkLst>
      </pc:sldChg>
      <pc:sldChg chg="del">
        <pc:chgData name="Mashal Khan" userId="ff208bdd-e69e-4a16-a659-cb1c3d459121" providerId="ADAL" clId="{47EFFEDB-2A25-40BA-B7EA-6A52FBAF65D7}" dt="2021-09-27T05:10:02.417" v="43" actId="47"/>
        <pc:sldMkLst>
          <pc:docMk/>
          <pc:sldMk cId="3644285834" sldId="271"/>
        </pc:sldMkLst>
      </pc:sldChg>
      <pc:sldChg chg="del">
        <pc:chgData name="Mashal Khan" userId="ff208bdd-e69e-4a16-a659-cb1c3d459121" providerId="ADAL" clId="{47EFFEDB-2A25-40BA-B7EA-6A52FBAF65D7}" dt="2021-09-27T05:10:02.417" v="43" actId="47"/>
        <pc:sldMkLst>
          <pc:docMk/>
          <pc:sldMk cId="1874685236" sldId="272"/>
        </pc:sldMkLst>
      </pc:sldChg>
      <pc:sldChg chg="addSp">
        <pc:chgData name="Mashal Khan" userId="ff208bdd-e69e-4a16-a659-cb1c3d459121" providerId="ADAL" clId="{47EFFEDB-2A25-40BA-B7EA-6A52FBAF65D7}" dt="2021-09-29T08:30:51.063" v="2504"/>
        <pc:sldMkLst>
          <pc:docMk/>
          <pc:sldMk cId="513666314" sldId="273"/>
        </pc:sldMkLst>
        <pc:inkChg chg="add">
          <ac:chgData name="Mashal Khan" userId="ff208bdd-e69e-4a16-a659-cb1c3d459121" providerId="ADAL" clId="{47EFFEDB-2A25-40BA-B7EA-6A52FBAF65D7}" dt="2021-09-29T08:30:51.063" v="2504"/>
          <ac:inkMkLst>
            <pc:docMk/>
            <pc:sldMk cId="513666314" sldId="273"/>
            <ac:inkMk id="4" creationId="{43D7A850-9190-48A8-A8A4-2A8E9008275F}"/>
          </ac:inkMkLst>
        </pc:inkChg>
      </pc:sldChg>
      <pc:sldChg chg="del">
        <pc:chgData name="Mashal Khan" userId="ff208bdd-e69e-4a16-a659-cb1c3d459121" providerId="ADAL" clId="{47EFFEDB-2A25-40BA-B7EA-6A52FBAF65D7}" dt="2021-09-27T05:10:02.417" v="43" actId="47"/>
        <pc:sldMkLst>
          <pc:docMk/>
          <pc:sldMk cId="1404604422" sldId="274"/>
        </pc:sldMkLst>
      </pc:sldChg>
      <pc:sldChg chg="del">
        <pc:chgData name="Mashal Khan" userId="ff208bdd-e69e-4a16-a659-cb1c3d459121" providerId="ADAL" clId="{47EFFEDB-2A25-40BA-B7EA-6A52FBAF65D7}" dt="2021-09-27T05:10:02.417" v="43" actId="47"/>
        <pc:sldMkLst>
          <pc:docMk/>
          <pc:sldMk cId="1477099682" sldId="275"/>
        </pc:sldMkLst>
      </pc:sldChg>
      <pc:sldChg chg="del">
        <pc:chgData name="Mashal Khan" userId="ff208bdd-e69e-4a16-a659-cb1c3d459121" providerId="ADAL" clId="{47EFFEDB-2A25-40BA-B7EA-6A52FBAF65D7}" dt="2021-09-27T05:10:02.417" v="43" actId="47"/>
        <pc:sldMkLst>
          <pc:docMk/>
          <pc:sldMk cId="1862962284" sldId="276"/>
        </pc:sldMkLst>
      </pc:sldChg>
      <pc:sldChg chg="del">
        <pc:chgData name="Mashal Khan" userId="ff208bdd-e69e-4a16-a659-cb1c3d459121" providerId="ADAL" clId="{47EFFEDB-2A25-40BA-B7EA-6A52FBAF65D7}" dt="2021-09-27T05:10:02.417" v="43" actId="47"/>
        <pc:sldMkLst>
          <pc:docMk/>
          <pc:sldMk cId="1509678656" sldId="277"/>
        </pc:sldMkLst>
      </pc:sldChg>
      <pc:sldChg chg="del">
        <pc:chgData name="Mashal Khan" userId="ff208bdd-e69e-4a16-a659-cb1c3d459121" providerId="ADAL" clId="{47EFFEDB-2A25-40BA-B7EA-6A52FBAF65D7}" dt="2021-09-27T05:10:02.417" v="43" actId="47"/>
        <pc:sldMkLst>
          <pc:docMk/>
          <pc:sldMk cId="2733782728" sldId="278"/>
        </pc:sldMkLst>
      </pc:sldChg>
      <pc:sldChg chg="del">
        <pc:chgData name="Mashal Khan" userId="ff208bdd-e69e-4a16-a659-cb1c3d459121" providerId="ADAL" clId="{47EFFEDB-2A25-40BA-B7EA-6A52FBAF65D7}" dt="2021-09-27T05:10:02.417" v="43" actId="47"/>
        <pc:sldMkLst>
          <pc:docMk/>
          <pc:sldMk cId="233687117" sldId="279"/>
        </pc:sldMkLst>
      </pc:sldChg>
      <pc:sldChg chg="del">
        <pc:chgData name="Mashal Khan" userId="ff208bdd-e69e-4a16-a659-cb1c3d459121" providerId="ADAL" clId="{47EFFEDB-2A25-40BA-B7EA-6A52FBAF65D7}" dt="2021-09-27T05:10:02.417" v="43" actId="47"/>
        <pc:sldMkLst>
          <pc:docMk/>
          <pc:sldMk cId="899574099" sldId="280"/>
        </pc:sldMkLst>
      </pc:sldChg>
      <pc:sldChg chg="del">
        <pc:chgData name="Mashal Khan" userId="ff208bdd-e69e-4a16-a659-cb1c3d459121" providerId="ADAL" clId="{47EFFEDB-2A25-40BA-B7EA-6A52FBAF65D7}" dt="2021-09-27T05:10:02.417" v="43" actId="47"/>
        <pc:sldMkLst>
          <pc:docMk/>
          <pc:sldMk cId="2210001457" sldId="281"/>
        </pc:sldMkLst>
      </pc:sldChg>
      <pc:sldChg chg="del">
        <pc:chgData name="Mashal Khan" userId="ff208bdd-e69e-4a16-a659-cb1c3d459121" providerId="ADAL" clId="{47EFFEDB-2A25-40BA-B7EA-6A52FBAF65D7}" dt="2021-09-27T05:10:02.417" v="43" actId="47"/>
        <pc:sldMkLst>
          <pc:docMk/>
          <pc:sldMk cId="3925514887" sldId="282"/>
        </pc:sldMkLst>
      </pc:sldChg>
      <pc:sldChg chg="del">
        <pc:chgData name="Mashal Khan" userId="ff208bdd-e69e-4a16-a659-cb1c3d459121" providerId="ADAL" clId="{47EFFEDB-2A25-40BA-B7EA-6A52FBAF65D7}" dt="2021-09-27T05:10:02.417" v="43" actId="47"/>
        <pc:sldMkLst>
          <pc:docMk/>
          <pc:sldMk cId="253356228" sldId="283"/>
        </pc:sldMkLst>
      </pc:sldChg>
      <pc:sldChg chg="addSp modSp add del mod setBg">
        <pc:chgData name="Mashal Khan" userId="ff208bdd-e69e-4a16-a659-cb1c3d459121" providerId="ADAL" clId="{47EFFEDB-2A25-40BA-B7EA-6A52FBAF65D7}" dt="2021-09-28T05:11:38.113" v="2397" actId="47"/>
        <pc:sldMkLst>
          <pc:docMk/>
          <pc:sldMk cId="2301654178" sldId="284"/>
        </pc:sldMkLst>
        <pc:spChg chg="mod">
          <ac:chgData name="Mashal Khan" userId="ff208bdd-e69e-4a16-a659-cb1c3d459121" providerId="ADAL" clId="{47EFFEDB-2A25-40BA-B7EA-6A52FBAF65D7}" dt="2021-09-27T05:55:21.463" v="154" actId="26606"/>
          <ac:spMkLst>
            <pc:docMk/>
            <pc:sldMk cId="2301654178" sldId="284"/>
            <ac:spMk id="2" creationId="{27115C7F-0298-4C0B-A263-A0C3BF2909F7}"/>
          </ac:spMkLst>
        </pc:spChg>
        <pc:spChg chg="mod">
          <ac:chgData name="Mashal Khan" userId="ff208bdd-e69e-4a16-a659-cb1c3d459121" providerId="ADAL" clId="{47EFFEDB-2A25-40BA-B7EA-6A52FBAF65D7}" dt="2021-09-27T05:55:27.718" v="155" actId="403"/>
          <ac:spMkLst>
            <pc:docMk/>
            <pc:sldMk cId="2301654178" sldId="284"/>
            <ac:spMk id="3" creationId="{B25796D1-0925-4881-9546-F0F8841C383B}"/>
          </ac:spMkLst>
        </pc:spChg>
        <pc:spChg chg="add">
          <ac:chgData name="Mashal Khan" userId="ff208bdd-e69e-4a16-a659-cb1c3d459121" providerId="ADAL" clId="{47EFFEDB-2A25-40BA-B7EA-6A52FBAF65D7}" dt="2021-09-27T05:55:21.463" v="154" actId="26606"/>
          <ac:spMkLst>
            <pc:docMk/>
            <pc:sldMk cId="2301654178" sldId="284"/>
            <ac:spMk id="9" creationId="{F944E337-3E5D-4A1F-A5A1-2057F25B8A7B}"/>
          </ac:spMkLst>
        </pc:spChg>
        <pc:spChg chg="add">
          <ac:chgData name="Mashal Khan" userId="ff208bdd-e69e-4a16-a659-cb1c3d459121" providerId="ADAL" clId="{47EFFEDB-2A25-40BA-B7EA-6A52FBAF65D7}" dt="2021-09-27T05:55:21.463" v="154" actId="26606"/>
          <ac:spMkLst>
            <pc:docMk/>
            <pc:sldMk cId="2301654178" sldId="284"/>
            <ac:spMk id="11" creationId="{4DA50D69-7CF7-4844-B844-A2B821C77F24}"/>
          </ac:spMkLst>
        </pc:spChg>
        <pc:picChg chg="add">
          <ac:chgData name="Mashal Khan" userId="ff208bdd-e69e-4a16-a659-cb1c3d459121" providerId="ADAL" clId="{47EFFEDB-2A25-40BA-B7EA-6A52FBAF65D7}" dt="2021-09-27T05:55:21.463" v="154" actId="26606"/>
          <ac:picMkLst>
            <pc:docMk/>
            <pc:sldMk cId="2301654178" sldId="284"/>
            <ac:picMk id="5" creationId="{394C0CC7-0D4A-43D6-A1E1-D2929206B14D}"/>
          </ac:picMkLst>
        </pc:picChg>
      </pc:sldChg>
      <pc:sldChg chg="addSp delSp modSp add del mod setBg">
        <pc:chgData name="Mashal Khan" userId="ff208bdd-e69e-4a16-a659-cb1c3d459121" providerId="ADAL" clId="{47EFFEDB-2A25-40BA-B7EA-6A52FBAF65D7}" dt="2021-09-28T05:11:46.660" v="2401" actId="47"/>
        <pc:sldMkLst>
          <pc:docMk/>
          <pc:sldMk cId="793100631" sldId="285"/>
        </pc:sldMkLst>
        <pc:spChg chg="mod">
          <ac:chgData name="Mashal Khan" userId="ff208bdd-e69e-4a16-a659-cb1c3d459121" providerId="ADAL" clId="{47EFFEDB-2A25-40BA-B7EA-6A52FBAF65D7}" dt="2021-09-27T05:54:35.060" v="144" actId="26606"/>
          <ac:spMkLst>
            <pc:docMk/>
            <pc:sldMk cId="793100631" sldId="285"/>
            <ac:spMk id="2" creationId="{27115C7F-0298-4C0B-A263-A0C3BF2909F7}"/>
          </ac:spMkLst>
        </pc:spChg>
        <pc:spChg chg="mod">
          <ac:chgData name="Mashal Khan" userId="ff208bdd-e69e-4a16-a659-cb1c3d459121" providerId="ADAL" clId="{47EFFEDB-2A25-40BA-B7EA-6A52FBAF65D7}" dt="2021-09-27T05:54:35.060" v="144" actId="26606"/>
          <ac:spMkLst>
            <pc:docMk/>
            <pc:sldMk cId="793100631" sldId="285"/>
            <ac:spMk id="3" creationId="{B25796D1-0925-4881-9546-F0F8841C383B}"/>
          </ac:spMkLst>
        </pc:spChg>
        <pc:spChg chg="add">
          <ac:chgData name="Mashal Khan" userId="ff208bdd-e69e-4a16-a659-cb1c3d459121" providerId="ADAL" clId="{47EFFEDB-2A25-40BA-B7EA-6A52FBAF65D7}" dt="2021-09-27T05:54:35.060" v="144" actId="26606"/>
          <ac:spMkLst>
            <pc:docMk/>
            <pc:sldMk cId="793100631" sldId="285"/>
            <ac:spMk id="7" creationId="{5E39A796-BE83-48B1-B33F-35C4A32AAB57}"/>
          </ac:spMkLst>
        </pc:spChg>
        <pc:spChg chg="add">
          <ac:chgData name="Mashal Khan" userId="ff208bdd-e69e-4a16-a659-cb1c3d459121" providerId="ADAL" clId="{47EFFEDB-2A25-40BA-B7EA-6A52FBAF65D7}" dt="2021-09-27T05:54:35.060" v="144" actId="26606"/>
          <ac:spMkLst>
            <pc:docMk/>
            <pc:sldMk cId="793100631" sldId="285"/>
            <ac:spMk id="8" creationId="{72F84B47-E267-4194-8194-831DB7B5547F}"/>
          </ac:spMkLst>
        </pc:spChg>
        <pc:spChg chg="add del">
          <ac:chgData name="Mashal Khan" userId="ff208bdd-e69e-4a16-a659-cb1c3d459121" providerId="ADAL" clId="{47EFFEDB-2A25-40BA-B7EA-6A52FBAF65D7}" dt="2021-09-27T05:54:30.421" v="143" actId="26606"/>
          <ac:spMkLst>
            <pc:docMk/>
            <pc:sldMk cId="793100631" sldId="285"/>
            <ac:spMk id="10" creationId="{6EA86598-DA2C-41D5-BC0C-E877F8818EEB}"/>
          </ac:spMkLst>
        </pc:spChg>
        <pc:spChg chg="add del">
          <ac:chgData name="Mashal Khan" userId="ff208bdd-e69e-4a16-a659-cb1c3d459121" providerId="ADAL" clId="{47EFFEDB-2A25-40BA-B7EA-6A52FBAF65D7}" dt="2021-09-27T05:54:30.421" v="143" actId="26606"/>
          <ac:spMkLst>
            <pc:docMk/>
            <pc:sldMk cId="793100631" sldId="285"/>
            <ac:spMk id="12" creationId="{450D3AD2-FA80-415F-A9CE-54D884561CD7}"/>
          </ac:spMkLst>
        </pc:spChg>
        <pc:spChg chg="add del">
          <ac:chgData name="Mashal Khan" userId="ff208bdd-e69e-4a16-a659-cb1c3d459121" providerId="ADAL" clId="{47EFFEDB-2A25-40BA-B7EA-6A52FBAF65D7}" dt="2021-09-27T05:54:30.421" v="143" actId="26606"/>
          <ac:spMkLst>
            <pc:docMk/>
            <pc:sldMk cId="793100631" sldId="285"/>
            <ac:spMk id="14" creationId="{87F16C5A-0D41-47A9-B0A2-9C2AD7A8CF32}"/>
          </ac:spMkLst>
        </pc:spChg>
        <pc:picChg chg="mod">
          <ac:chgData name="Mashal Khan" userId="ff208bdd-e69e-4a16-a659-cb1c3d459121" providerId="ADAL" clId="{47EFFEDB-2A25-40BA-B7EA-6A52FBAF65D7}" dt="2021-09-27T05:54:35.060" v="144" actId="26606"/>
          <ac:picMkLst>
            <pc:docMk/>
            <pc:sldMk cId="793100631" sldId="285"/>
            <ac:picMk id="5" creationId="{500F777A-A500-4E08-865A-0273283B2092}"/>
          </ac:picMkLst>
        </pc:picChg>
      </pc:sldChg>
      <pc:sldChg chg="del">
        <pc:chgData name="Mashal Khan" userId="ff208bdd-e69e-4a16-a659-cb1c3d459121" providerId="ADAL" clId="{47EFFEDB-2A25-40BA-B7EA-6A52FBAF65D7}" dt="2021-09-27T05:10:02.417" v="43" actId="47"/>
        <pc:sldMkLst>
          <pc:docMk/>
          <pc:sldMk cId="1413036914" sldId="286"/>
        </pc:sldMkLst>
      </pc:sldChg>
      <pc:sldChg chg="del">
        <pc:chgData name="Mashal Khan" userId="ff208bdd-e69e-4a16-a659-cb1c3d459121" providerId="ADAL" clId="{47EFFEDB-2A25-40BA-B7EA-6A52FBAF65D7}" dt="2021-09-27T05:10:02.417" v="43" actId="47"/>
        <pc:sldMkLst>
          <pc:docMk/>
          <pc:sldMk cId="2700633717" sldId="287"/>
        </pc:sldMkLst>
      </pc:sldChg>
      <pc:sldChg chg="del">
        <pc:chgData name="Mashal Khan" userId="ff208bdd-e69e-4a16-a659-cb1c3d459121" providerId="ADAL" clId="{47EFFEDB-2A25-40BA-B7EA-6A52FBAF65D7}" dt="2021-09-27T05:10:02.417" v="43" actId="47"/>
        <pc:sldMkLst>
          <pc:docMk/>
          <pc:sldMk cId="29097195" sldId="288"/>
        </pc:sldMkLst>
      </pc:sldChg>
      <pc:sldChg chg="del">
        <pc:chgData name="Mashal Khan" userId="ff208bdd-e69e-4a16-a659-cb1c3d459121" providerId="ADAL" clId="{47EFFEDB-2A25-40BA-B7EA-6A52FBAF65D7}" dt="2021-09-27T05:10:02.417" v="43" actId="47"/>
        <pc:sldMkLst>
          <pc:docMk/>
          <pc:sldMk cId="396960682" sldId="289"/>
        </pc:sldMkLst>
      </pc:sldChg>
      <pc:sldChg chg="del">
        <pc:chgData name="Mashal Khan" userId="ff208bdd-e69e-4a16-a659-cb1c3d459121" providerId="ADAL" clId="{47EFFEDB-2A25-40BA-B7EA-6A52FBAF65D7}" dt="2021-09-27T05:10:02.417" v="43" actId="47"/>
        <pc:sldMkLst>
          <pc:docMk/>
          <pc:sldMk cId="2727908255" sldId="290"/>
        </pc:sldMkLst>
      </pc:sldChg>
      <pc:sldChg chg="del">
        <pc:chgData name="Mashal Khan" userId="ff208bdd-e69e-4a16-a659-cb1c3d459121" providerId="ADAL" clId="{47EFFEDB-2A25-40BA-B7EA-6A52FBAF65D7}" dt="2021-09-27T05:10:02.417" v="43" actId="47"/>
        <pc:sldMkLst>
          <pc:docMk/>
          <pc:sldMk cId="705194475" sldId="291"/>
        </pc:sldMkLst>
      </pc:sldChg>
      <pc:sldChg chg="del">
        <pc:chgData name="Mashal Khan" userId="ff208bdd-e69e-4a16-a659-cb1c3d459121" providerId="ADAL" clId="{47EFFEDB-2A25-40BA-B7EA-6A52FBAF65D7}" dt="2021-09-27T05:10:02.417" v="43" actId="47"/>
        <pc:sldMkLst>
          <pc:docMk/>
          <pc:sldMk cId="36603689" sldId="292"/>
        </pc:sldMkLst>
      </pc:sldChg>
      <pc:sldChg chg="del">
        <pc:chgData name="Mashal Khan" userId="ff208bdd-e69e-4a16-a659-cb1c3d459121" providerId="ADAL" clId="{47EFFEDB-2A25-40BA-B7EA-6A52FBAF65D7}" dt="2021-09-27T05:10:02.417" v="43" actId="47"/>
        <pc:sldMkLst>
          <pc:docMk/>
          <pc:sldMk cId="1024251969" sldId="293"/>
        </pc:sldMkLst>
      </pc:sldChg>
      <pc:sldChg chg="del">
        <pc:chgData name="Mashal Khan" userId="ff208bdd-e69e-4a16-a659-cb1c3d459121" providerId="ADAL" clId="{47EFFEDB-2A25-40BA-B7EA-6A52FBAF65D7}" dt="2021-09-27T05:10:02.417" v="43" actId="47"/>
        <pc:sldMkLst>
          <pc:docMk/>
          <pc:sldMk cId="1374668781" sldId="294"/>
        </pc:sldMkLst>
      </pc:sldChg>
      <pc:sldChg chg="del">
        <pc:chgData name="Mashal Khan" userId="ff208bdd-e69e-4a16-a659-cb1c3d459121" providerId="ADAL" clId="{47EFFEDB-2A25-40BA-B7EA-6A52FBAF65D7}" dt="2021-09-27T05:10:02.417" v="43" actId="47"/>
        <pc:sldMkLst>
          <pc:docMk/>
          <pc:sldMk cId="3609639132" sldId="295"/>
        </pc:sldMkLst>
      </pc:sldChg>
      <pc:sldChg chg="del">
        <pc:chgData name="Mashal Khan" userId="ff208bdd-e69e-4a16-a659-cb1c3d459121" providerId="ADAL" clId="{47EFFEDB-2A25-40BA-B7EA-6A52FBAF65D7}" dt="2021-09-27T05:10:02.417" v="43" actId="47"/>
        <pc:sldMkLst>
          <pc:docMk/>
          <pc:sldMk cId="0" sldId="297"/>
        </pc:sldMkLst>
      </pc:sldChg>
      <pc:sldChg chg="del">
        <pc:chgData name="Mashal Khan" userId="ff208bdd-e69e-4a16-a659-cb1c3d459121" providerId="ADAL" clId="{47EFFEDB-2A25-40BA-B7EA-6A52FBAF65D7}" dt="2021-09-27T05:10:02.417" v="43" actId="47"/>
        <pc:sldMkLst>
          <pc:docMk/>
          <pc:sldMk cId="0" sldId="298"/>
        </pc:sldMkLst>
      </pc:sldChg>
      <pc:sldChg chg="del">
        <pc:chgData name="Mashal Khan" userId="ff208bdd-e69e-4a16-a659-cb1c3d459121" providerId="ADAL" clId="{47EFFEDB-2A25-40BA-B7EA-6A52FBAF65D7}" dt="2021-09-27T05:10:02.417" v="43" actId="47"/>
        <pc:sldMkLst>
          <pc:docMk/>
          <pc:sldMk cId="0" sldId="299"/>
        </pc:sldMkLst>
      </pc:sldChg>
      <pc:sldChg chg="del">
        <pc:chgData name="Mashal Khan" userId="ff208bdd-e69e-4a16-a659-cb1c3d459121" providerId="ADAL" clId="{47EFFEDB-2A25-40BA-B7EA-6A52FBAF65D7}" dt="2021-09-27T05:10:02.417" v="43" actId="47"/>
        <pc:sldMkLst>
          <pc:docMk/>
          <pc:sldMk cId="0" sldId="300"/>
        </pc:sldMkLst>
      </pc:sldChg>
      <pc:sldChg chg="del">
        <pc:chgData name="Mashal Khan" userId="ff208bdd-e69e-4a16-a659-cb1c3d459121" providerId="ADAL" clId="{47EFFEDB-2A25-40BA-B7EA-6A52FBAF65D7}" dt="2021-09-27T05:10:02.417" v="43" actId="47"/>
        <pc:sldMkLst>
          <pc:docMk/>
          <pc:sldMk cId="0" sldId="301"/>
        </pc:sldMkLst>
      </pc:sldChg>
      <pc:sldChg chg="del">
        <pc:chgData name="Mashal Khan" userId="ff208bdd-e69e-4a16-a659-cb1c3d459121" providerId="ADAL" clId="{47EFFEDB-2A25-40BA-B7EA-6A52FBAF65D7}" dt="2021-09-27T05:10:02.417" v="43" actId="47"/>
        <pc:sldMkLst>
          <pc:docMk/>
          <pc:sldMk cId="0" sldId="302"/>
        </pc:sldMkLst>
      </pc:sldChg>
      <pc:sldChg chg="addSp modSp add del mod setBg">
        <pc:chgData name="Mashal Khan" userId="ff208bdd-e69e-4a16-a659-cb1c3d459121" providerId="ADAL" clId="{47EFFEDB-2A25-40BA-B7EA-6A52FBAF65D7}" dt="2021-09-27T05:54:13.127" v="141" actId="403"/>
        <pc:sldMkLst>
          <pc:docMk/>
          <pc:sldMk cId="2413698846" sldId="303"/>
        </pc:sldMkLst>
        <pc:spChg chg="mod">
          <ac:chgData name="Mashal Khan" userId="ff208bdd-e69e-4a16-a659-cb1c3d459121" providerId="ADAL" clId="{47EFFEDB-2A25-40BA-B7EA-6A52FBAF65D7}" dt="2021-09-27T05:54:13.127" v="141" actId="403"/>
          <ac:spMkLst>
            <pc:docMk/>
            <pc:sldMk cId="2413698846" sldId="303"/>
            <ac:spMk id="3" creationId="{387EB4A1-BA26-4794-B98B-AB0A7EF1DFDE}"/>
          </ac:spMkLst>
        </pc:spChg>
        <pc:spChg chg="add">
          <ac:chgData name="Mashal Khan" userId="ff208bdd-e69e-4a16-a659-cb1c3d459121" providerId="ADAL" clId="{47EFFEDB-2A25-40BA-B7EA-6A52FBAF65D7}" dt="2021-09-27T05:54:00.706" v="138" actId="26606"/>
          <ac:spMkLst>
            <pc:docMk/>
            <pc:sldMk cId="2413698846" sldId="303"/>
            <ac:spMk id="8" creationId="{70DFC902-7D23-471A-B557-B6B6917D7A0D}"/>
          </ac:spMkLst>
        </pc:spChg>
        <pc:spChg chg="add">
          <ac:chgData name="Mashal Khan" userId="ff208bdd-e69e-4a16-a659-cb1c3d459121" providerId="ADAL" clId="{47EFFEDB-2A25-40BA-B7EA-6A52FBAF65D7}" dt="2021-09-27T05:54:00.706" v="138" actId="26606"/>
          <ac:spMkLst>
            <pc:docMk/>
            <pc:sldMk cId="2413698846" sldId="303"/>
            <ac:spMk id="10" creationId="{A55D5633-D557-4DCA-982C-FF36EB7A1C00}"/>
          </ac:spMkLst>
        </pc:spChg>
        <pc:spChg chg="add">
          <ac:chgData name="Mashal Khan" userId="ff208bdd-e69e-4a16-a659-cb1c3d459121" providerId="ADAL" clId="{47EFFEDB-2A25-40BA-B7EA-6A52FBAF65D7}" dt="2021-09-27T05:54:00.706" v="138" actId="26606"/>
          <ac:spMkLst>
            <pc:docMk/>
            <pc:sldMk cId="2413698846" sldId="303"/>
            <ac:spMk id="12" creationId="{450D3AD2-FA80-415F-A9CE-54D884561CD7}"/>
          </ac:spMkLst>
        </pc:spChg>
      </pc:sldChg>
      <pc:sldChg chg="del">
        <pc:chgData name="Mashal Khan" userId="ff208bdd-e69e-4a16-a659-cb1c3d459121" providerId="ADAL" clId="{47EFFEDB-2A25-40BA-B7EA-6A52FBAF65D7}" dt="2021-09-27T05:10:02.417" v="43" actId="47"/>
        <pc:sldMkLst>
          <pc:docMk/>
          <pc:sldMk cId="3772764950" sldId="304"/>
        </pc:sldMkLst>
      </pc:sldChg>
      <pc:sldChg chg="del">
        <pc:chgData name="Mashal Khan" userId="ff208bdd-e69e-4a16-a659-cb1c3d459121" providerId="ADAL" clId="{47EFFEDB-2A25-40BA-B7EA-6A52FBAF65D7}" dt="2021-09-27T05:10:02.417" v="43" actId="47"/>
        <pc:sldMkLst>
          <pc:docMk/>
          <pc:sldMk cId="522125939" sldId="305"/>
        </pc:sldMkLst>
      </pc:sldChg>
      <pc:sldChg chg="del">
        <pc:chgData name="Mashal Khan" userId="ff208bdd-e69e-4a16-a659-cb1c3d459121" providerId="ADAL" clId="{47EFFEDB-2A25-40BA-B7EA-6A52FBAF65D7}" dt="2021-09-27T05:10:02.417" v="43" actId="47"/>
        <pc:sldMkLst>
          <pc:docMk/>
          <pc:sldMk cId="0" sldId="306"/>
        </pc:sldMkLst>
      </pc:sldChg>
      <pc:sldChg chg="del">
        <pc:chgData name="Mashal Khan" userId="ff208bdd-e69e-4a16-a659-cb1c3d459121" providerId="ADAL" clId="{47EFFEDB-2A25-40BA-B7EA-6A52FBAF65D7}" dt="2021-09-27T05:40:17.544" v="46" actId="47"/>
        <pc:sldMkLst>
          <pc:docMk/>
          <pc:sldMk cId="2280185368" sldId="308"/>
        </pc:sldMkLst>
      </pc:sldChg>
      <pc:sldChg chg="del">
        <pc:chgData name="Mashal Khan" userId="ff208bdd-e69e-4a16-a659-cb1c3d459121" providerId="ADAL" clId="{47EFFEDB-2A25-40BA-B7EA-6A52FBAF65D7}" dt="2021-09-27T05:10:02.417" v="43" actId="47"/>
        <pc:sldMkLst>
          <pc:docMk/>
          <pc:sldMk cId="0" sldId="311"/>
        </pc:sldMkLst>
      </pc:sldChg>
      <pc:sldChg chg="addSp modSp add del mod setBg">
        <pc:chgData name="Mashal Khan" userId="ff208bdd-e69e-4a16-a659-cb1c3d459121" providerId="ADAL" clId="{47EFFEDB-2A25-40BA-B7EA-6A52FBAF65D7}" dt="2021-09-27T05:53:48.554" v="137" actId="26606"/>
        <pc:sldMkLst>
          <pc:docMk/>
          <pc:sldMk cId="2902035591" sldId="312"/>
        </pc:sldMkLst>
        <pc:spChg chg="mod">
          <ac:chgData name="Mashal Khan" userId="ff208bdd-e69e-4a16-a659-cb1c3d459121" providerId="ADAL" clId="{47EFFEDB-2A25-40BA-B7EA-6A52FBAF65D7}" dt="2021-09-27T05:53:48.554" v="137" actId="26606"/>
          <ac:spMkLst>
            <pc:docMk/>
            <pc:sldMk cId="2902035591" sldId="312"/>
            <ac:spMk id="2" creationId="{27115C7F-0298-4C0B-A263-A0C3BF2909F7}"/>
          </ac:spMkLst>
        </pc:spChg>
        <pc:spChg chg="mod">
          <ac:chgData name="Mashal Khan" userId="ff208bdd-e69e-4a16-a659-cb1c3d459121" providerId="ADAL" clId="{47EFFEDB-2A25-40BA-B7EA-6A52FBAF65D7}" dt="2021-09-27T05:53:48.554" v="137" actId="26606"/>
          <ac:spMkLst>
            <pc:docMk/>
            <pc:sldMk cId="2902035591" sldId="312"/>
            <ac:spMk id="3" creationId="{B25796D1-0925-4881-9546-F0F8841C383B}"/>
          </ac:spMkLst>
        </pc:spChg>
        <pc:spChg chg="add">
          <ac:chgData name="Mashal Khan" userId="ff208bdd-e69e-4a16-a659-cb1c3d459121" providerId="ADAL" clId="{47EFFEDB-2A25-40BA-B7EA-6A52FBAF65D7}" dt="2021-09-27T05:53:48.554" v="137" actId="26606"/>
          <ac:spMkLst>
            <pc:docMk/>
            <pc:sldMk cId="2902035591" sldId="312"/>
            <ac:spMk id="8" creationId="{70DFC902-7D23-471A-B557-B6B6917D7A0D}"/>
          </ac:spMkLst>
        </pc:spChg>
        <pc:spChg chg="add">
          <ac:chgData name="Mashal Khan" userId="ff208bdd-e69e-4a16-a659-cb1c3d459121" providerId="ADAL" clId="{47EFFEDB-2A25-40BA-B7EA-6A52FBAF65D7}" dt="2021-09-27T05:53:48.554" v="137" actId="26606"/>
          <ac:spMkLst>
            <pc:docMk/>
            <pc:sldMk cId="2902035591" sldId="312"/>
            <ac:spMk id="10" creationId="{A55D5633-D557-4DCA-982C-FF36EB7A1C00}"/>
          </ac:spMkLst>
        </pc:spChg>
        <pc:spChg chg="add">
          <ac:chgData name="Mashal Khan" userId="ff208bdd-e69e-4a16-a659-cb1c3d459121" providerId="ADAL" clId="{47EFFEDB-2A25-40BA-B7EA-6A52FBAF65D7}" dt="2021-09-27T05:53:48.554" v="137" actId="26606"/>
          <ac:spMkLst>
            <pc:docMk/>
            <pc:sldMk cId="2902035591" sldId="312"/>
            <ac:spMk id="12" creationId="{450D3AD2-FA80-415F-A9CE-54D884561CD7}"/>
          </ac:spMkLst>
        </pc:spChg>
      </pc:sldChg>
      <pc:sldChg chg="addSp delSp modSp add del mod setBg">
        <pc:chgData name="Mashal Khan" userId="ff208bdd-e69e-4a16-a659-cb1c3d459121" providerId="ADAL" clId="{47EFFEDB-2A25-40BA-B7EA-6A52FBAF65D7}" dt="2021-09-28T05:11:43.671" v="2400" actId="47"/>
        <pc:sldMkLst>
          <pc:docMk/>
          <pc:sldMk cId="902175521" sldId="313"/>
        </pc:sldMkLst>
        <pc:spChg chg="mod">
          <ac:chgData name="Mashal Khan" userId="ff208bdd-e69e-4a16-a659-cb1c3d459121" providerId="ADAL" clId="{47EFFEDB-2A25-40BA-B7EA-6A52FBAF65D7}" dt="2021-09-27T05:55:11.903" v="153" actId="14100"/>
          <ac:spMkLst>
            <pc:docMk/>
            <pc:sldMk cId="902175521" sldId="313"/>
            <ac:spMk id="3" creationId="{B25796D1-0925-4881-9546-F0F8841C383B}"/>
          </ac:spMkLst>
        </pc:spChg>
        <pc:spChg chg="add del">
          <ac:chgData name="Mashal Khan" userId="ff208bdd-e69e-4a16-a659-cb1c3d459121" providerId="ADAL" clId="{47EFFEDB-2A25-40BA-B7EA-6A52FBAF65D7}" dt="2021-09-27T05:54:48.178" v="146" actId="26606"/>
          <ac:spMkLst>
            <pc:docMk/>
            <pc:sldMk cId="902175521" sldId="313"/>
            <ac:spMk id="8" creationId="{70DFC902-7D23-471A-B557-B6B6917D7A0D}"/>
          </ac:spMkLst>
        </pc:spChg>
        <pc:spChg chg="add">
          <ac:chgData name="Mashal Khan" userId="ff208bdd-e69e-4a16-a659-cb1c3d459121" providerId="ADAL" clId="{47EFFEDB-2A25-40BA-B7EA-6A52FBAF65D7}" dt="2021-09-27T05:54:48.195" v="147" actId="26606"/>
          <ac:spMkLst>
            <pc:docMk/>
            <pc:sldMk cId="902175521" sldId="313"/>
            <ac:spMk id="9" creationId="{F944E337-3E5D-4A1F-A5A1-2057F25B8A7B}"/>
          </ac:spMkLst>
        </pc:spChg>
        <pc:spChg chg="add del">
          <ac:chgData name="Mashal Khan" userId="ff208bdd-e69e-4a16-a659-cb1c3d459121" providerId="ADAL" clId="{47EFFEDB-2A25-40BA-B7EA-6A52FBAF65D7}" dt="2021-09-27T05:54:48.178" v="146" actId="26606"/>
          <ac:spMkLst>
            <pc:docMk/>
            <pc:sldMk cId="902175521" sldId="313"/>
            <ac:spMk id="10" creationId="{A55D5633-D557-4DCA-982C-FF36EB7A1C00}"/>
          </ac:spMkLst>
        </pc:spChg>
        <pc:spChg chg="add">
          <ac:chgData name="Mashal Khan" userId="ff208bdd-e69e-4a16-a659-cb1c3d459121" providerId="ADAL" clId="{47EFFEDB-2A25-40BA-B7EA-6A52FBAF65D7}" dt="2021-09-27T05:54:48.195" v="147" actId="26606"/>
          <ac:spMkLst>
            <pc:docMk/>
            <pc:sldMk cId="902175521" sldId="313"/>
            <ac:spMk id="11" creationId="{4DA50D69-7CF7-4844-B844-A2B821C77F24}"/>
          </ac:spMkLst>
        </pc:spChg>
        <pc:spChg chg="add del">
          <ac:chgData name="Mashal Khan" userId="ff208bdd-e69e-4a16-a659-cb1c3d459121" providerId="ADAL" clId="{47EFFEDB-2A25-40BA-B7EA-6A52FBAF65D7}" dt="2021-09-27T05:54:48.178" v="146" actId="26606"/>
          <ac:spMkLst>
            <pc:docMk/>
            <pc:sldMk cId="902175521" sldId="313"/>
            <ac:spMk id="12" creationId="{450D3AD2-FA80-415F-A9CE-54D884561CD7}"/>
          </ac:spMkLst>
        </pc:spChg>
        <pc:picChg chg="add">
          <ac:chgData name="Mashal Khan" userId="ff208bdd-e69e-4a16-a659-cb1c3d459121" providerId="ADAL" clId="{47EFFEDB-2A25-40BA-B7EA-6A52FBAF65D7}" dt="2021-09-27T05:54:48.195" v="147" actId="26606"/>
          <ac:picMkLst>
            <pc:docMk/>
            <pc:sldMk cId="902175521" sldId="313"/>
            <ac:picMk id="5" creationId="{A0E31700-3E47-4719-BD25-D92D5ECEB1AF}"/>
          </ac:picMkLst>
        </pc:picChg>
      </pc:sldChg>
      <pc:sldChg chg="add del">
        <pc:chgData name="Mashal Khan" userId="ff208bdd-e69e-4a16-a659-cb1c3d459121" providerId="ADAL" clId="{47EFFEDB-2A25-40BA-B7EA-6A52FBAF65D7}" dt="2021-09-28T05:11:41.971" v="2399" actId="47"/>
        <pc:sldMkLst>
          <pc:docMk/>
          <pc:sldMk cId="3212396899" sldId="314"/>
        </pc:sldMkLst>
      </pc:sldChg>
      <pc:sldChg chg="add del">
        <pc:chgData name="Mashal Khan" userId="ff208bdd-e69e-4a16-a659-cb1c3d459121" providerId="ADAL" clId="{47EFFEDB-2A25-40BA-B7EA-6A52FBAF65D7}" dt="2021-09-28T05:11:40.196" v="2398" actId="47"/>
        <pc:sldMkLst>
          <pc:docMk/>
          <pc:sldMk cId="3297468035" sldId="315"/>
        </pc:sldMkLst>
      </pc:sldChg>
      <pc:sldChg chg="del">
        <pc:chgData name="Mashal Khan" userId="ff208bdd-e69e-4a16-a659-cb1c3d459121" providerId="ADAL" clId="{47EFFEDB-2A25-40BA-B7EA-6A52FBAF65D7}" dt="2021-09-27T05:10:02.417" v="43" actId="47"/>
        <pc:sldMkLst>
          <pc:docMk/>
          <pc:sldMk cId="2158037046" sldId="316"/>
        </pc:sldMkLst>
      </pc:sldChg>
      <pc:sldChg chg="del">
        <pc:chgData name="Mashal Khan" userId="ff208bdd-e69e-4a16-a659-cb1c3d459121" providerId="ADAL" clId="{47EFFEDB-2A25-40BA-B7EA-6A52FBAF65D7}" dt="2021-09-27T05:10:02.417" v="43" actId="47"/>
        <pc:sldMkLst>
          <pc:docMk/>
          <pc:sldMk cId="3116794157" sldId="317"/>
        </pc:sldMkLst>
      </pc:sldChg>
      <pc:sldChg chg="del">
        <pc:chgData name="Mashal Khan" userId="ff208bdd-e69e-4a16-a659-cb1c3d459121" providerId="ADAL" clId="{47EFFEDB-2A25-40BA-B7EA-6A52FBAF65D7}" dt="2021-09-27T05:10:02.417" v="43" actId="47"/>
        <pc:sldMkLst>
          <pc:docMk/>
          <pc:sldMk cId="3289528465" sldId="318"/>
        </pc:sldMkLst>
      </pc:sldChg>
      <pc:sldChg chg="del">
        <pc:chgData name="Mashal Khan" userId="ff208bdd-e69e-4a16-a659-cb1c3d459121" providerId="ADAL" clId="{47EFFEDB-2A25-40BA-B7EA-6A52FBAF65D7}" dt="2021-09-27T05:10:02.417" v="43" actId="47"/>
        <pc:sldMkLst>
          <pc:docMk/>
          <pc:sldMk cId="1257978123" sldId="319"/>
        </pc:sldMkLst>
      </pc:sldChg>
      <pc:sldChg chg="del">
        <pc:chgData name="Mashal Khan" userId="ff208bdd-e69e-4a16-a659-cb1c3d459121" providerId="ADAL" clId="{47EFFEDB-2A25-40BA-B7EA-6A52FBAF65D7}" dt="2021-09-27T05:10:02.417" v="43" actId="47"/>
        <pc:sldMkLst>
          <pc:docMk/>
          <pc:sldMk cId="3820845589" sldId="320"/>
        </pc:sldMkLst>
      </pc:sldChg>
      <pc:sldChg chg="del">
        <pc:chgData name="Mashal Khan" userId="ff208bdd-e69e-4a16-a659-cb1c3d459121" providerId="ADAL" clId="{47EFFEDB-2A25-40BA-B7EA-6A52FBAF65D7}" dt="2021-09-27T05:10:02.417" v="43" actId="47"/>
        <pc:sldMkLst>
          <pc:docMk/>
          <pc:sldMk cId="3879906296" sldId="321"/>
        </pc:sldMkLst>
      </pc:sldChg>
      <pc:sldChg chg="del">
        <pc:chgData name="Mashal Khan" userId="ff208bdd-e69e-4a16-a659-cb1c3d459121" providerId="ADAL" clId="{47EFFEDB-2A25-40BA-B7EA-6A52FBAF65D7}" dt="2021-09-27T05:10:02.417" v="43" actId="47"/>
        <pc:sldMkLst>
          <pc:docMk/>
          <pc:sldMk cId="2323052061" sldId="322"/>
        </pc:sldMkLst>
      </pc:sldChg>
      <pc:sldChg chg="del">
        <pc:chgData name="Mashal Khan" userId="ff208bdd-e69e-4a16-a659-cb1c3d459121" providerId="ADAL" clId="{47EFFEDB-2A25-40BA-B7EA-6A52FBAF65D7}" dt="2021-09-27T05:10:02.417" v="43" actId="47"/>
        <pc:sldMkLst>
          <pc:docMk/>
          <pc:sldMk cId="3046307487" sldId="323"/>
        </pc:sldMkLst>
      </pc:sldChg>
      <pc:sldChg chg="del">
        <pc:chgData name="Mashal Khan" userId="ff208bdd-e69e-4a16-a659-cb1c3d459121" providerId="ADAL" clId="{47EFFEDB-2A25-40BA-B7EA-6A52FBAF65D7}" dt="2021-09-27T05:10:02.417" v="43" actId="47"/>
        <pc:sldMkLst>
          <pc:docMk/>
          <pc:sldMk cId="330000615" sldId="324"/>
        </pc:sldMkLst>
      </pc:sldChg>
      <pc:sldChg chg="del">
        <pc:chgData name="Mashal Khan" userId="ff208bdd-e69e-4a16-a659-cb1c3d459121" providerId="ADAL" clId="{47EFFEDB-2A25-40BA-B7EA-6A52FBAF65D7}" dt="2021-09-27T05:10:02.417" v="43" actId="47"/>
        <pc:sldMkLst>
          <pc:docMk/>
          <pc:sldMk cId="559939405" sldId="325"/>
        </pc:sldMkLst>
      </pc:sldChg>
      <pc:sldChg chg="add">
        <pc:chgData name="Mashal Khan" userId="ff208bdd-e69e-4a16-a659-cb1c3d459121" providerId="ADAL" clId="{47EFFEDB-2A25-40BA-B7EA-6A52FBAF65D7}" dt="2021-09-28T05:25:22.224" v="2408"/>
        <pc:sldMkLst>
          <pc:docMk/>
          <pc:sldMk cId="3212945218" sldId="325"/>
        </pc:sldMkLst>
      </pc:sldChg>
      <pc:sldChg chg="del">
        <pc:chgData name="Mashal Khan" userId="ff208bdd-e69e-4a16-a659-cb1c3d459121" providerId="ADAL" clId="{47EFFEDB-2A25-40BA-B7EA-6A52FBAF65D7}" dt="2021-09-27T05:10:02.417" v="43" actId="47"/>
        <pc:sldMkLst>
          <pc:docMk/>
          <pc:sldMk cId="650948745" sldId="326"/>
        </pc:sldMkLst>
      </pc:sldChg>
      <pc:sldChg chg="add">
        <pc:chgData name="Mashal Khan" userId="ff208bdd-e69e-4a16-a659-cb1c3d459121" providerId="ADAL" clId="{47EFFEDB-2A25-40BA-B7EA-6A52FBAF65D7}" dt="2021-09-28T05:25:22.224" v="2408"/>
        <pc:sldMkLst>
          <pc:docMk/>
          <pc:sldMk cId="2096084461" sldId="326"/>
        </pc:sldMkLst>
      </pc:sldChg>
      <pc:sldChg chg="del">
        <pc:chgData name="Mashal Khan" userId="ff208bdd-e69e-4a16-a659-cb1c3d459121" providerId="ADAL" clId="{47EFFEDB-2A25-40BA-B7EA-6A52FBAF65D7}" dt="2021-09-27T05:10:02.417" v="43" actId="47"/>
        <pc:sldMkLst>
          <pc:docMk/>
          <pc:sldMk cId="1991889259" sldId="327"/>
        </pc:sldMkLst>
      </pc:sldChg>
      <pc:sldChg chg="del">
        <pc:chgData name="Mashal Khan" userId="ff208bdd-e69e-4a16-a659-cb1c3d459121" providerId="ADAL" clId="{47EFFEDB-2A25-40BA-B7EA-6A52FBAF65D7}" dt="2021-09-27T05:10:02.417" v="43" actId="47"/>
        <pc:sldMkLst>
          <pc:docMk/>
          <pc:sldMk cId="606998167" sldId="328"/>
        </pc:sldMkLst>
      </pc:sldChg>
      <pc:sldChg chg="add del">
        <pc:chgData name="Mashal Khan" userId="ff208bdd-e69e-4a16-a659-cb1c3d459121" providerId="ADAL" clId="{47EFFEDB-2A25-40BA-B7EA-6A52FBAF65D7}" dt="2021-09-27T05:40:06.755" v="45" actId="47"/>
        <pc:sldMkLst>
          <pc:docMk/>
          <pc:sldMk cId="140982329" sldId="331"/>
        </pc:sldMkLst>
      </pc:sldChg>
      <pc:sldChg chg="del">
        <pc:chgData name="Mashal Khan" userId="ff208bdd-e69e-4a16-a659-cb1c3d459121" providerId="ADAL" clId="{47EFFEDB-2A25-40BA-B7EA-6A52FBAF65D7}" dt="2021-09-27T05:10:02.417" v="43" actId="47"/>
        <pc:sldMkLst>
          <pc:docMk/>
          <pc:sldMk cId="3733709515" sldId="332"/>
        </pc:sldMkLst>
      </pc:sldChg>
      <pc:sldChg chg="del">
        <pc:chgData name="Mashal Khan" userId="ff208bdd-e69e-4a16-a659-cb1c3d459121" providerId="ADAL" clId="{47EFFEDB-2A25-40BA-B7EA-6A52FBAF65D7}" dt="2021-09-27T05:10:02.417" v="43" actId="47"/>
        <pc:sldMkLst>
          <pc:docMk/>
          <pc:sldMk cId="381832215" sldId="333"/>
        </pc:sldMkLst>
      </pc:sldChg>
      <pc:sldChg chg="del">
        <pc:chgData name="Mashal Khan" userId="ff208bdd-e69e-4a16-a659-cb1c3d459121" providerId="ADAL" clId="{47EFFEDB-2A25-40BA-B7EA-6A52FBAF65D7}" dt="2021-09-27T05:10:02.417" v="43" actId="47"/>
        <pc:sldMkLst>
          <pc:docMk/>
          <pc:sldMk cId="3945297639" sldId="335"/>
        </pc:sldMkLst>
      </pc:sldChg>
      <pc:sldChg chg="del">
        <pc:chgData name="Mashal Khan" userId="ff208bdd-e69e-4a16-a659-cb1c3d459121" providerId="ADAL" clId="{47EFFEDB-2A25-40BA-B7EA-6A52FBAF65D7}" dt="2021-09-27T05:10:02.417" v="43" actId="47"/>
        <pc:sldMkLst>
          <pc:docMk/>
          <pc:sldMk cId="966633300" sldId="337"/>
        </pc:sldMkLst>
      </pc:sldChg>
      <pc:sldChg chg="addSp delSp modSp new mod setBg">
        <pc:chgData name="Mashal Khan" userId="ff208bdd-e69e-4a16-a659-cb1c3d459121" providerId="ADAL" clId="{47EFFEDB-2A25-40BA-B7EA-6A52FBAF65D7}" dt="2021-09-27T05:53:39.636" v="136" actId="403"/>
        <pc:sldMkLst>
          <pc:docMk/>
          <pc:sldMk cId="3602149047" sldId="337"/>
        </pc:sldMkLst>
        <pc:spChg chg="mod">
          <ac:chgData name="Mashal Khan" userId="ff208bdd-e69e-4a16-a659-cb1c3d459121" providerId="ADAL" clId="{47EFFEDB-2A25-40BA-B7EA-6A52FBAF65D7}" dt="2021-09-27T05:53:23.225" v="133" actId="26606"/>
          <ac:spMkLst>
            <pc:docMk/>
            <pc:sldMk cId="3602149047" sldId="337"/>
            <ac:spMk id="2" creationId="{E728DE2B-D5BC-4BFF-92B1-20DF297D0FEF}"/>
          </ac:spMkLst>
        </pc:spChg>
        <pc:spChg chg="mod">
          <ac:chgData name="Mashal Khan" userId="ff208bdd-e69e-4a16-a659-cb1c3d459121" providerId="ADAL" clId="{47EFFEDB-2A25-40BA-B7EA-6A52FBAF65D7}" dt="2021-09-27T05:53:39.636" v="136" actId="403"/>
          <ac:spMkLst>
            <pc:docMk/>
            <pc:sldMk cId="3602149047" sldId="337"/>
            <ac:spMk id="3" creationId="{0214BA9F-B49B-42C3-BA88-B96637788C0B}"/>
          </ac:spMkLst>
        </pc:spChg>
        <pc:spChg chg="add del">
          <ac:chgData name="Mashal Khan" userId="ff208bdd-e69e-4a16-a659-cb1c3d459121" providerId="ADAL" clId="{47EFFEDB-2A25-40BA-B7EA-6A52FBAF65D7}" dt="2021-09-27T05:53:23.218" v="132" actId="26606"/>
          <ac:spMkLst>
            <pc:docMk/>
            <pc:sldMk cId="3602149047" sldId="337"/>
            <ac:spMk id="8" creationId="{B34F5AD2-EDBD-4BBD-A55C-EAFFD0C7097A}"/>
          </ac:spMkLst>
        </pc:spChg>
        <pc:spChg chg="add del">
          <ac:chgData name="Mashal Khan" userId="ff208bdd-e69e-4a16-a659-cb1c3d459121" providerId="ADAL" clId="{47EFFEDB-2A25-40BA-B7EA-6A52FBAF65D7}" dt="2021-09-27T05:53:23.218" v="132" actId="26606"/>
          <ac:spMkLst>
            <pc:docMk/>
            <pc:sldMk cId="3602149047" sldId="337"/>
            <ac:spMk id="10" creationId="{C3896A03-3945-419A-B66B-4EE266EDD152}"/>
          </ac:spMkLst>
        </pc:spChg>
        <pc:spChg chg="add del">
          <ac:chgData name="Mashal Khan" userId="ff208bdd-e69e-4a16-a659-cb1c3d459121" providerId="ADAL" clId="{47EFFEDB-2A25-40BA-B7EA-6A52FBAF65D7}" dt="2021-09-27T05:53:23.218" v="132" actId="26606"/>
          <ac:spMkLst>
            <pc:docMk/>
            <pc:sldMk cId="3602149047" sldId="337"/>
            <ac:spMk id="12" creationId="{B8EAE243-3A9F-4A46-B0D9-04C723A8A1BD}"/>
          </ac:spMkLst>
        </pc:spChg>
        <pc:spChg chg="add">
          <ac:chgData name="Mashal Khan" userId="ff208bdd-e69e-4a16-a659-cb1c3d459121" providerId="ADAL" clId="{47EFFEDB-2A25-40BA-B7EA-6A52FBAF65D7}" dt="2021-09-27T05:53:23.225" v="133" actId="26606"/>
          <ac:spMkLst>
            <pc:docMk/>
            <pc:sldMk cId="3602149047" sldId="337"/>
            <ac:spMk id="14" creationId="{70DFC902-7D23-471A-B557-B6B6917D7A0D}"/>
          </ac:spMkLst>
        </pc:spChg>
        <pc:spChg chg="add">
          <ac:chgData name="Mashal Khan" userId="ff208bdd-e69e-4a16-a659-cb1c3d459121" providerId="ADAL" clId="{47EFFEDB-2A25-40BA-B7EA-6A52FBAF65D7}" dt="2021-09-27T05:53:23.225" v="133" actId="26606"/>
          <ac:spMkLst>
            <pc:docMk/>
            <pc:sldMk cId="3602149047" sldId="337"/>
            <ac:spMk id="15" creationId="{A55D5633-D557-4DCA-982C-FF36EB7A1C00}"/>
          </ac:spMkLst>
        </pc:spChg>
        <pc:spChg chg="add">
          <ac:chgData name="Mashal Khan" userId="ff208bdd-e69e-4a16-a659-cb1c3d459121" providerId="ADAL" clId="{47EFFEDB-2A25-40BA-B7EA-6A52FBAF65D7}" dt="2021-09-27T05:53:23.225" v="133" actId="26606"/>
          <ac:spMkLst>
            <pc:docMk/>
            <pc:sldMk cId="3602149047" sldId="337"/>
            <ac:spMk id="16" creationId="{450D3AD2-FA80-415F-A9CE-54D884561CD7}"/>
          </ac:spMkLst>
        </pc:spChg>
      </pc:sldChg>
      <pc:sldChg chg="addSp modSp new mod setBg">
        <pc:chgData name="Mashal Khan" userId="ff208bdd-e69e-4a16-a659-cb1c3d459121" providerId="ADAL" clId="{47EFFEDB-2A25-40BA-B7EA-6A52FBAF65D7}" dt="2021-09-27T07:57:41.524" v="377" actId="403"/>
        <pc:sldMkLst>
          <pc:docMk/>
          <pc:sldMk cId="420247724" sldId="338"/>
        </pc:sldMkLst>
        <pc:spChg chg="mod">
          <ac:chgData name="Mashal Khan" userId="ff208bdd-e69e-4a16-a659-cb1c3d459121" providerId="ADAL" clId="{47EFFEDB-2A25-40BA-B7EA-6A52FBAF65D7}" dt="2021-09-27T07:57:33.527" v="375" actId="26606"/>
          <ac:spMkLst>
            <pc:docMk/>
            <pc:sldMk cId="420247724" sldId="338"/>
            <ac:spMk id="2" creationId="{C3D8D426-4CB9-4510-BB6E-D78BD9E653C3}"/>
          </ac:spMkLst>
        </pc:spChg>
        <pc:spChg chg="mod">
          <ac:chgData name="Mashal Khan" userId="ff208bdd-e69e-4a16-a659-cb1c3d459121" providerId="ADAL" clId="{47EFFEDB-2A25-40BA-B7EA-6A52FBAF65D7}" dt="2021-09-27T07:57:41.524" v="377" actId="403"/>
          <ac:spMkLst>
            <pc:docMk/>
            <pc:sldMk cId="420247724" sldId="338"/>
            <ac:spMk id="3" creationId="{902846B4-983C-4AFC-B584-CCAE34C18D38}"/>
          </ac:spMkLst>
        </pc:spChg>
        <pc:spChg chg="add">
          <ac:chgData name="Mashal Khan" userId="ff208bdd-e69e-4a16-a659-cb1c3d459121" providerId="ADAL" clId="{47EFFEDB-2A25-40BA-B7EA-6A52FBAF65D7}" dt="2021-09-27T07:57:33.527" v="375" actId="26606"/>
          <ac:spMkLst>
            <pc:docMk/>
            <pc:sldMk cId="420247724" sldId="338"/>
            <ac:spMk id="8" creationId="{70DFC902-7D23-471A-B557-B6B6917D7A0D}"/>
          </ac:spMkLst>
        </pc:spChg>
        <pc:spChg chg="add">
          <ac:chgData name="Mashal Khan" userId="ff208bdd-e69e-4a16-a659-cb1c3d459121" providerId="ADAL" clId="{47EFFEDB-2A25-40BA-B7EA-6A52FBAF65D7}" dt="2021-09-27T07:57:33.527" v="375" actId="26606"/>
          <ac:spMkLst>
            <pc:docMk/>
            <pc:sldMk cId="420247724" sldId="338"/>
            <ac:spMk id="10" creationId="{A55D5633-D557-4DCA-982C-FF36EB7A1C00}"/>
          </ac:spMkLst>
        </pc:spChg>
        <pc:spChg chg="add">
          <ac:chgData name="Mashal Khan" userId="ff208bdd-e69e-4a16-a659-cb1c3d459121" providerId="ADAL" clId="{47EFFEDB-2A25-40BA-B7EA-6A52FBAF65D7}" dt="2021-09-27T07:57:33.527" v="375" actId="26606"/>
          <ac:spMkLst>
            <pc:docMk/>
            <pc:sldMk cId="420247724" sldId="338"/>
            <ac:spMk id="12" creationId="{450D3AD2-FA80-415F-A9CE-54D884561CD7}"/>
          </ac:spMkLst>
        </pc:spChg>
      </pc:sldChg>
      <pc:sldChg chg="del">
        <pc:chgData name="Mashal Khan" userId="ff208bdd-e69e-4a16-a659-cb1c3d459121" providerId="ADAL" clId="{47EFFEDB-2A25-40BA-B7EA-6A52FBAF65D7}" dt="2021-09-27T05:10:02.417" v="43" actId="47"/>
        <pc:sldMkLst>
          <pc:docMk/>
          <pc:sldMk cId="3083608339" sldId="338"/>
        </pc:sldMkLst>
      </pc:sldChg>
      <pc:sldChg chg="addSp delSp modSp new mod setBg">
        <pc:chgData name="Mashal Khan" userId="ff208bdd-e69e-4a16-a659-cb1c3d459121" providerId="ADAL" clId="{47EFFEDB-2A25-40BA-B7EA-6A52FBAF65D7}" dt="2021-09-27T07:58:59.574" v="387" actId="14100"/>
        <pc:sldMkLst>
          <pc:docMk/>
          <pc:sldMk cId="4055949036" sldId="339"/>
        </pc:sldMkLst>
        <pc:spChg chg="add del">
          <ac:chgData name="Mashal Khan" userId="ff208bdd-e69e-4a16-a659-cb1c3d459121" providerId="ADAL" clId="{47EFFEDB-2A25-40BA-B7EA-6A52FBAF65D7}" dt="2021-09-27T07:58:42.795" v="383" actId="26606"/>
          <ac:spMkLst>
            <pc:docMk/>
            <pc:sldMk cId="4055949036" sldId="339"/>
            <ac:spMk id="2" creationId="{CB3FEAA5-DE2B-4BA2-B453-887E26C648F2}"/>
          </ac:spMkLst>
        </pc:spChg>
        <pc:spChg chg="add del">
          <ac:chgData name="Mashal Khan" userId="ff208bdd-e69e-4a16-a659-cb1c3d459121" providerId="ADAL" clId="{47EFFEDB-2A25-40BA-B7EA-6A52FBAF65D7}" dt="2021-09-27T07:58:42.795" v="383" actId="26606"/>
          <ac:spMkLst>
            <pc:docMk/>
            <pc:sldMk cId="4055949036" sldId="339"/>
            <ac:spMk id="3" creationId="{93F058D6-5E75-44DA-BDB7-E7013DCD8488}"/>
          </ac:spMkLst>
        </pc:spChg>
        <pc:spChg chg="add del">
          <ac:chgData name="Mashal Khan" userId="ff208bdd-e69e-4a16-a659-cb1c3d459121" providerId="ADAL" clId="{47EFFEDB-2A25-40BA-B7EA-6A52FBAF65D7}" dt="2021-09-27T07:58:40.605" v="380" actId="26606"/>
          <ac:spMkLst>
            <pc:docMk/>
            <pc:sldMk cId="4055949036" sldId="339"/>
            <ac:spMk id="10" creationId="{F3060C83-F051-4F0E-ABAD-AA0DFC48B218}"/>
          </ac:spMkLst>
        </pc:spChg>
        <pc:spChg chg="add del">
          <ac:chgData name="Mashal Khan" userId="ff208bdd-e69e-4a16-a659-cb1c3d459121" providerId="ADAL" clId="{47EFFEDB-2A25-40BA-B7EA-6A52FBAF65D7}" dt="2021-09-27T07:58:40.605" v="380" actId="26606"/>
          <ac:spMkLst>
            <pc:docMk/>
            <pc:sldMk cId="4055949036" sldId="339"/>
            <ac:spMk id="12" creationId="{83C98ABE-055B-441F-B07E-44F97F083C39}"/>
          </ac:spMkLst>
        </pc:spChg>
        <pc:spChg chg="add del">
          <ac:chgData name="Mashal Khan" userId="ff208bdd-e69e-4a16-a659-cb1c3d459121" providerId="ADAL" clId="{47EFFEDB-2A25-40BA-B7EA-6A52FBAF65D7}" dt="2021-09-27T07:58:40.605" v="380" actId="26606"/>
          <ac:spMkLst>
            <pc:docMk/>
            <pc:sldMk cId="4055949036" sldId="339"/>
            <ac:spMk id="14" creationId="{29FDB030-9B49-4CED-8CCD-4D99382388AC}"/>
          </ac:spMkLst>
        </pc:spChg>
        <pc:spChg chg="add del">
          <ac:chgData name="Mashal Khan" userId="ff208bdd-e69e-4a16-a659-cb1c3d459121" providerId="ADAL" clId="{47EFFEDB-2A25-40BA-B7EA-6A52FBAF65D7}" dt="2021-09-27T07:58:40.605" v="380" actId="26606"/>
          <ac:spMkLst>
            <pc:docMk/>
            <pc:sldMk cId="4055949036" sldId="339"/>
            <ac:spMk id="16" creationId="{3783CA14-24A1-485C-8B30-D6A5D87987AD}"/>
          </ac:spMkLst>
        </pc:spChg>
        <pc:spChg chg="add del">
          <ac:chgData name="Mashal Khan" userId="ff208bdd-e69e-4a16-a659-cb1c3d459121" providerId="ADAL" clId="{47EFFEDB-2A25-40BA-B7EA-6A52FBAF65D7}" dt="2021-09-27T07:58:40.605" v="380" actId="26606"/>
          <ac:spMkLst>
            <pc:docMk/>
            <pc:sldMk cId="4055949036" sldId="339"/>
            <ac:spMk id="18" creationId="{9A97C86A-04D6-40F7-AE84-31AB43E6A846}"/>
          </ac:spMkLst>
        </pc:spChg>
        <pc:spChg chg="add del">
          <ac:chgData name="Mashal Khan" userId="ff208bdd-e69e-4a16-a659-cb1c3d459121" providerId="ADAL" clId="{47EFFEDB-2A25-40BA-B7EA-6A52FBAF65D7}" dt="2021-09-27T07:58:40.605" v="380" actId="26606"/>
          <ac:spMkLst>
            <pc:docMk/>
            <pc:sldMk cId="4055949036" sldId="339"/>
            <ac:spMk id="20" creationId="{FF9F2414-84E8-453E-B1F3-389FDE8192D9}"/>
          </ac:spMkLst>
        </pc:spChg>
        <pc:spChg chg="add del">
          <ac:chgData name="Mashal Khan" userId="ff208bdd-e69e-4a16-a659-cb1c3d459121" providerId="ADAL" clId="{47EFFEDB-2A25-40BA-B7EA-6A52FBAF65D7}" dt="2021-09-27T07:58:40.605" v="380" actId="26606"/>
          <ac:spMkLst>
            <pc:docMk/>
            <pc:sldMk cId="4055949036" sldId="339"/>
            <ac:spMk id="22" creationId="{3ECA69A1-7536-43AC-85EF-C7106179F5ED}"/>
          </ac:spMkLst>
        </pc:spChg>
        <pc:spChg chg="add del">
          <ac:chgData name="Mashal Khan" userId="ff208bdd-e69e-4a16-a659-cb1c3d459121" providerId="ADAL" clId="{47EFFEDB-2A25-40BA-B7EA-6A52FBAF65D7}" dt="2021-09-27T07:58:42.785" v="382" actId="26606"/>
          <ac:spMkLst>
            <pc:docMk/>
            <pc:sldMk cId="4055949036" sldId="339"/>
            <ac:spMk id="24" creationId="{32BC26D8-82FB-445E-AA49-62A77D7C1EE0}"/>
          </ac:spMkLst>
        </pc:spChg>
        <pc:spChg chg="add del">
          <ac:chgData name="Mashal Khan" userId="ff208bdd-e69e-4a16-a659-cb1c3d459121" providerId="ADAL" clId="{47EFFEDB-2A25-40BA-B7EA-6A52FBAF65D7}" dt="2021-09-27T07:58:42.785" v="382" actId="26606"/>
          <ac:spMkLst>
            <pc:docMk/>
            <pc:sldMk cId="4055949036" sldId="339"/>
            <ac:spMk id="25" creationId="{CB44330D-EA18-4254-AA95-EB49948539B8}"/>
          </ac:spMkLst>
        </pc:spChg>
        <pc:spChg chg="add">
          <ac:chgData name="Mashal Khan" userId="ff208bdd-e69e-4a16-a659-cb1c3d459121" providerId="ADAL" clId="{47EFFEDB-2A25-40BA-B7EA-6A52FBAF65D7}" dt="2021-09-27T07:58:42.795" v="383" actId="26606"/>
          <ac:spMkLst>
            <pc:docMk/>
            <pc:sldMk cId="4055949036" sldId="339"/>
            <ac:spMk id="27" creationId="{F3060C83-F051-4F0E-ABAD-AA0DFC48B218}"/>
          </ac:spMkLst>
        </pc:spChg>
        <pc:spChg chg="add">
          <ac:chgData name="Mashal Khan" userId="ff208bdd-e69e-4a16-a659-cb1c3d459121" providerId="ADAL" clId="{47EFFEDB-2A25-40BA-B7EA-6A52FBAF65D7}" dt="2021-09-27T07:58:42.795" v="383" actId="26606"/>
          <ac:spMkLst>
            <pc:docMk/>
            <pc:sldMk cId="4055949036" sldId="339"/>
            <ac:spMk id="28" creationId="{83C98ABE-055B-441F-B07E-44F97F083C39}"/>
          </ac:spMkLst>
        </pc:spChg>
        <pc:spChg chg="add">
          <ac:chgData name="Mashal Khan" userId="ff208bdd-e69e-4a16-a659-cb1c3d459121" providerId="ADAL" clId="{47EFFEDB-2A25-40BA-B7EA-6A52FBAF65D7}" dt="2021-09-27T07:58:42.795" v="383" actId="26606"/>
          <ac:spMkLst>
            <pc:docMk/>
            <pc:sldMk cId="4055949036" sldId="339"/>
            <ac:spMk id="29" creationId="{29FDB030-9B49-4CED-8CCD-4D99382388AC}"/>
          </ac:spMkLst>
        </pc:spChg>
        <pc:spChg chg="add">
          <ac:chgData name="Mashal Khan" userId="ff208bdd-e69e-4a16-a659-cb1c3d459121" providerId="ADAL" clId="{47EFFEDB-2A25-40BA-B7EA-6A52FBAF65D7}" dt="2021-09-27T07:58:42.795" v="383" actId="26606"/>
          <ac:spMkLst>
            <pc:docMk/>
            <pc:sldMk cId="4055949036" sldId="339"/>
            <ac:spMk id="30" creationId="{3783CA14-24A1-485C-8B30-D6A5D87987AD}"/>
          </ac:spMkLst>
        </pc:spChg>
        <pc:spChg chg="add">
          <ac:chgData name="Mashal Khan" userId="ff208bdd-e69e-4a16-a659-cb1c3d459121" providerId="ADAL" clId="{47EFFEDB-2A25-40BA-B7EA-6A52FBAF65D7}" dt="2021-09-27T07:58:42.795" v="383" actId="26606"/>
          <ac:spMkLst>
            <pc:docMk/>
            <pc:sldMk cId="4055949036" sldId="339"/>
            <ac:spMk id="31" creationId="{9A97C86A-04D6-40F7-AE84-31AB43E6A846}"/>
          </ac:spMkLst>
        </pc:spChg>
        <pc:spChg chg="add">
          <ac:chgData name="Mashal Khan" userId="ff208bdd-e69e-4a16-a659-cb1c3d459121" providerId="ADAL" clId="{47EFFEDB-2A25-40BA-B7EA-6A52FBAF65D7}" dt="2021-09-27T07:58:42.795" v="383" actId="26606"/>
          <ac:spMkLst>
            <pc:docMk/>
            <pc:sldMk cId="4055949036" sldId="339"/>
            <ac:spMk id="32" creationId="{FF9F2414-84E8-453E-B1F3-389FDE8192D9}"/>
          </ac:spMkLst>
        </pc:spChg>
        <pc:spChg chg="add">
          <ac:chgData name="Mashal Khan" userId="ff208bdd-e69e-4a16-a659-cb1c3d459121" providerId="ADAL" clId="{47EFFEDB-2A25-40BA-B7EA-6A52FBAF65D7}" dt="2021-09-27T07:58:42.795" v="383" actId="26606"/>
          <ac:spMkLst>
            <pc:docMk/>
            <pc:sldMk cId="4055949036" sldId="339"/>
            <ac:spMk id="33" creationId="{3ECA69A1-7536-43AC-85EF-C7106179F5ED}"/>
          </ac:spMkLst>
        </pc:spChg>
        <pc:picChg chg="add mod">
          <ac:chgData name="Mashal Khan" userId="ff208bdd-e69e-4a16-a659-cb1c3d459121" providerId="ADAL" clId="{47EFFEDB-2A25-40BA-B7EA-6A52FBAF65D7}" dt="2021-09-27T07:58:59.574" v="387" actId="14100"/>
          <ac:picMkLst>
            <pc:docMk/>
            <pc:sldMk cId="4055949036" sldId="339"/>
            <ac:picMk id="5" creationId="{DD2BAF02-3110-452E-B9D0-576E4417C09C}"/>
          </ac:picMkLst>
        </pc:picChg>
      </pc:sldChg>
      <pc:sldChg chg="addSp modSp new mod setBg">
        <pc:chgData name="Mashal Khan" userId="ff208bdd-e69e-4a16-a659-cb1c3d459121" providerId="ADAL" clId="{47EFFEDB-2A25-40BA-B7EA-6A52FBAF65D7}" dt="2021-09-27T08:19:47.331" v="769" actId="26606"/>
        <pc:sldMkLst>
          <pc:docMk/>
          <pc:sldMk cId="3178102744" sldId="340"/>
        </pc:sldMkLst>
        <pc:spChg chg="mod">
          <ac:chgData name="Mashal Khan" userId="ff208bdd-e69e-4a16-a659-cb1c3d459121" providerId="ADAL" clId="{47EFFEDB-2A25-40BA-B7EA-6A52FBAF65D7}" dt="2021-09-27T08:19:47.331" v="769" actId="26606"/>
          <ac:spMkLst>
            <pc:docMk/>
            <pc:sldMk cId="3178102744" sldId="340"/>
            <ac:spMk id="2" creationId="{2D1DDC8B-98A2-43A6-8929-3B7DF6DA1FFD}"/>
          </ac:spMkLst>
        </pc:spChg>
        <pc:spChg chg="mod">
          <ac:chgData name="Mashal Khan" userId="ff208bdd-e69e-4a16-a659-cb1c3d459121" providerId="ADAL" clId="{47EFFEDB-2A25-40BA-B7EA-6A52FBAF65D7}" dt="2021-09-27T08:19:47.331" v="769" actId="26606"/>
          <ac:spMkLst>
            <pc:docMk/>
            <pc:sldMk cId="3178102744" sldId="340"/>
            <ac:spMk id="3" creationId="{8C5A01F2-ED22-4FF4-9F1E-DB85BA989692}"/>
          </ac:spMkLst>
        </pc:spChg>
        <pc:spChg chg="add">
          <ac:chgData name="Mashal Khan" userId="ff208bdd-e69e-4a16-a659-cb1c3d459121" providerId="ADAL" clId="{47EFFEDB-2A25-40BA-B7EA-6A52FBAF65D7}" dt="2021-09-27T08:19:47.331" v="769" actId="26606"/>
          <ac:spMkLst>
            <pc:docMk/>
            <pc:sldMk cId="3178102744" sldId="340"/>
            <ac:spMk id="8" creationId="{70DFC902-7D23-471A-B557-B6B6917D7A0D}"/>
          </ac:spMkLst>
        </pc:spChg>
        <pc:spChg chg="add">
          <ac:chgData name="Mashal Khan" userId="ff208bdd-e69e-4a16-a659-cb1c3d459121" providerId="ADAL" clId="{47EFFEDB-2A25-40BA-B7EA-6A52FBAF65D7}" dt="2021-09-27T08:19:47.331" v="769" actId="26606"/>
          <ac:spMkLst>
            <pc:docMk/>
            <pc:sldMk cId="3178102744" sldId="340"/>
            <ac:spMk id="10" creationId="{A55D5633-D557-4DCA-982C-FF36EB7A1C00}"/>
          </ac:spMkLst>
        </pc:spChg>
        <pc:spChg chg="add">
          <ac:chgData name="Mashal Khan" userId="ff208bdd-e69e-4a16-a659-cb1c3d459121" providerId="ADAL" clId="{47EFFEDB-2A25-40BA-B7EA-6A52FBAF65D7}" dt="2021-09-27T08:19:47.331" v="769" actId="26606"/>
          <ac:spMkLst>
            <pc:docMk/>
            <pc:sldMk cId="3178102744" sldId="340"/>
            <ac:spMk id="12" creationId="{450D3AD2-FA80-415F-A9CE-54D884561CD7}"/>
          </ac:spMkLst>
        </pc:spChg>
      </pc:sldChg>
      <pc:sldChg chg="addSp modSp new mod setBg modNotesTx">
        <pc:chgData name="Mashal Khan" userId="ff208bdd-e69e-4a16-a659-cb1c3d459121" providerId="ADAL" clId="{47EFFEDB-2A25-40BA-B7EA-6A52FBAF65D7}" dt="2021-09-27T08:19:54.338" v="770" actId="26606"/>
        <pc:sldMkLst>
          <pc:docMk/>
          <pc:sldMk cId="2245731325" sldId="341"/>
        </pc:sldMkLst>
        <pc:spChg chg="mod">
          <ac:chgData name="Mashal Khan" userId="ff208bdd-e69e-4a16-a659-cb1c3d459121" providerId="ADAL" clId="{47EFFEDB-2A25-40BA-B7EA-6A52FBAF65D7}" dt="2021-09-27T08:19:54.338" v="770" actId="26606"/>
          <ac:spMkLst>
            <pc:docMk/>
            <pc:sldMk cId="2245731325" sldId="341"/>
            <ac:spMk id="2" creationId="{2A0AB8E2-F791-4F79-BD93-F5ADFDB78380}"/>
          </ac:spMkLst>
        </pc:spChg>
        <pc:spChg chg="mod">
          <ac:chgData name="Mashal Khan" userId="ff208bdd-e69e-4a16-a659-cb1c3d459121" providerId="ADAL" clId="{47EFFEDB-2A25-40BA-B7EA-6A52FBAF65D7}" dt="2021-09-27T08:19:54.338" v="770" actId="26606"/>
          <ac:spMkLst>
            <pc:docMk/>
            <pc:sldMk cId="2245731325" sldId="341"/>
            <ac:spMk id="3" creationId="{45B5AA38-DCD4-4E5E-A007-67F59766D494}"/>
          </ac:spMkLst>
        </pc:spChg>
        <pc:spChg chg="add">
          <ac:chgData name="Mashal Khan" userId="ff208bdd-e69e-4a16-a659-cb1c3d459121" providerId="ADAL" clId="{47EFFEDB-2A25-40BA-B7EA-6A52FBAF65D7}" dt="2021-09-27T08:19:54.338" v="770" actId="26606"/>
          <ac:spMkLst>
            <pc:docMk/>
            <pc:sldMk cId="2245731325" sldId="341"/>
            <ac:spMk id="8" creationId="{70DFC902-7D23-471A-B557-B6B6917D7A0D}"/>
          </ac:spMkLst>
        </pc:spChg>
        <pc:spChg chg="add">
          <ac:chgData name="Mashal Khan" userId="ff208bdd-e69e-4a16-a659-cb1c3d459121" providerId="ADAL" clId="{47EFFEDB-2A25-40BA-B7EA-6A52FBAF65D7}" dt="2021-09-27T08:19:54.338" v="770" actId="26606"/>
          <ac:spMkLst>
            <pc:docMk/>
            <pc:sldMk cId="2245731325" sldId="341"/>
            <ac:spMk id="10" creationId="{A55D5633-D557-4DCA-982C-FF36EB7A1C00}"/>
          </ac:spMkLst>
        </pc:spChg>
        <pc:spChg chg="add">
          <ac:chgData name="Mashal Khan" userId="ff208bdd-e69e-4a16-a659-cb1c3d459121" providerId="ADAL" clId="{47EFFEDB-2A25-40BA-B7EA-6A52FBAF65D7}" dt="2021-09-27T08:19:54.338" v="770" actId="26606"/>
          <ac:spMkLst>
            <pc:docMk/>
            <pc:sldMk cId="2245731325" sldId="341"/>
            <ac:spMk id="12" creationId="{450D3AD2-FA80-415F-A9CE-54D884561CD7}"/>
          </ac:spMkLst>
        </pc:spChg>
      </pc:sldChg>
      <pc:sldChg chg="addSp modSp new mod setBg modNotesTx">
        <pc:chgData name="Mashal Khan" userId="ff208bdd-e69e-4a16-a659-cb1c3d459121" providerId="ADAL" clId="{47EFFEDB-2A25-40BA-B7EA-6A52FBAF65D7}" dt="2021-09-27T08:19:58.548" v="771" actId="26606"/>
        <pc:sldMkLst>
          <pc:docMk/>
          <pc:sldMk cId="1278971623" sldId="342"/>
        </pc:sldMkLst>
        <pc:spChg chg="mod">
          <ac:chgData name="Mashal Khan" userId="ff208bdd-e69e-4a16-a659-cb1c3d459121" providerId="ADAL" clId="{47EFFEDB-2A25-40BA-B7EA-6A52FBAF65D7}" dt="2021-09-27T08:19:58.548" v="771" actId="26606"/>
          <ac:spMkLst>
            <pc:docMk/>
            <pc:sldMk cId="1278971623" sldId="342"/>
            <ac:spMk id="2" creationId="{56D29F91-5732-4F1B-A8C3-65767FBC75B4}"/>
          </ac:spMkLst>
        </pc:spChg>
        <pc:spChg chg="mod">
          <ac:chgData name="Mashal Khan" userId="ff208bdd-e69e-4a16-a659-cb1c3d459121" providerId="ADAL" clId="{47EFFEDB-2A25-40BA-B7EA-6A52FBAF65D7}" dt="2021-09-27T08:19:58.548" v="771" actId="26606"/>
          <ac:spMkLst>
            <pc:docMk/>
            <pc:sldMk cId="1278971623" sldId="342"/>
            <ac:spMk id="3" creationId="{04A4BB1A-3E77-441E-8316-D1F7597819F1}"/>
          </ac:spMkLst>
        </pc:spChg>
        <pc:spChg chg="add">
          <ac:chgData name="Mashal Khan" userId="ff208bdd-e69e-4a16-a659-cb1c3d459121" providerId="ADAL" clId="{47EFFEDB-2A25-40BA-B7EA-6A52FBAF65D7}" dt="2021-09-27T08:19:58.548" v="771" actId="26606"/>
          <ac:spMkLst>
            <pc:docMk/>
            <pc:sldMk cId="1278971623" sldId="342"/>
            <ac:spMk id="8" creationId="{70DFC902-7D23-471A-B557-B6B6917D7A0D}"/>
          </ac:spMkLst>
        </pc:spChg>
        <pc:spChg chg="add">
          <ac:chgData name="Mashal Khan" userId="ff208bdd-e69e-4a16-a659-cb1c3d459121" providerId="ADAL" clId="{47EFFEDB-2A25-40BA-B7EA-6A52FBAF65D7}" dt="2021-09-27T08:19:58.548" v="771" actId="26606"/>
          <ac:spMkLst>
            <pc:docMk/>
            <pc:sldMk cId="1278971623" sldId="342"/>
            <ac:spMk id="10" creationId="{A55D5633-D557-4DCA-982C-FF36EB7A1C00}"/>
          </ac:spMkLst>
        </pc:spChg>
        <pc:spChg chg="add">
          <ac:chgData name="Mashal Khan" userId="ff208bdd-e69e-4a16-a659-cb1c3d459121" providerId="ADAL" clId="{47EFFEDB-2A25-40BA-B7EA-6A52FBAF65D7}" dt="2021-09-27T08:19:58.548" v="771" actId="26606"/>
          <ac:spMkLst>
            <pc:docMk/>
            <pc:sldMk cId="1278971623" sldId="342"/>
            <ac:spMk id="12" creationId="{450D3AD2-FA80-415F-A9CE-54D884561CD7}"/>
          </ac:spMkLst>
        </pc:spChg>
      </pc:sldChg>
      <pc:sldChg chg="addSp delSp modSp new mod setBg">
        <pc:chgData name="Mashal Khan" userId="ff208bdd-e69e-4a16-a659-cb1c3d459121" providerId="ADAL" clId="{47EFFEDB-2A25-40BA-B7EA-6A52FBAF65D7}" dt="2021-09-27T08:19:43.263" v="768" actId="14100"/>
        <pc:sldMkLst>
          <pc:docMk/>
          <pc:sldMk cId="3170403845" sldId="343"/>
        </pc:sldMkLst>
        <pc:spChg chg="del">
          <ac:chgData name="Mashal Khan" userId="ff208bdd-e69e-4a16-a659-cb1c3d459121" providerId="ADAL" clId="{47EFFEDB-2A25-40BA-B7EA-6A52FBAF65D7}" dt="2021-09-27T08:19:37.162" v="767" actId="26606"/>
          <ac:spMkLst>
            <pc:docMk/>
            <pc:sldMk cId="3170403845" sldId="343"/>
            <ac:spMk id="2" creationId="{DFEA33D0-64D7-4430-88F6-ACDC6A4921BD}"/>
          </ac:spMkLst>
        </pc:spChg>
        <pc:spChg chg="del">
          <ac:chgData name="Mashal Khan" userId="ff208bdd-e69e-4a16-a659-cb1c3d459121" providerId="ADAL" clId="{47EFFEDB-2A25-40BA-B7EA-6A52FBAF65D7}" dt="2021-09-27T08:19:33.594" v="766" actId="22"/>
          <ac:spMkLst>
            <pc:docMk/>
            <pc:sldMk cId="3170403845" sldId="343"/>
            <ac:spMk id="3" creationId="{E5DFF184-DFA0-40AA-8485-8327BF5ECC0A}"/>
          </ac:spMkLst>
        </pc:spChg>
        <pc:spChg chg="add">
          <ac:chgData name="Mashal Khan" userId="ff208bdd-e69e-4a16-a659-cb1c3d459121" providerId="ADAL" clId="{47EFFEDB-2A25-40BA-B7EA-6A52FBAF65D7}" dt="2021-09-27T08:19:37.162" v="767" actId="26606"/>
          <ac:spMkLst>
            <pc:docMk/>
            <pc:sldMk cId="3170403845" sldId="343"/>
            <ac:spMk id="10" creationId="{01D0AF59-99C3-4251-AB9A-C966C6AD4400}"/>
          </ac:spMkLst>
        </pc:spChg>
        <pc:spChg chg="add">
          <ac:chgData name="Mashal Khan" userId="ff208bdd-e69e-4a16-a659-cb1c3d459121" providerId="ADAL" clId="{47EFFEDB-2A25-40BA-B7EA-6A52FBAF65D7}" dt="2021-09-27T08:19:37.162" v="767" actId="26606"/>
          <ac:spMkLst>
            <pc:docMk/>
            <pc:sldMk cId="3170403845" sldId="343"/>
            <ac:spMk id="12" creationId="{1855405F-37A2-4869-9154-F8BE3BECE6C3}"/>
          </ac:spMkLst>
        </pc:spChg>
        <pc:picChg chg="add mod ord">
          <ac:chgData name="Mashal Khan" userId="ff208bdd-e69e-4a16-a659-cb1c3d459121" providerId="ADAL" clId="{47EFFEDB-2A25-40BA-B7EA-6A52FBAF65D7}" dt="2021-09-27T08:19:43.263" v="768" actId="14100"/>
          <ac:picMkLst>
            <pc:docMk/>
            <pc:sldMk cId="3170403845" sldId="343"/>
            <ac:picMk id="5" creationId="{7FB1683D-2201-4229-8A5D-6E138F602AF2}"/>
          </ac:picMkLst>
        </pc:picChg>
      </pc:sldChg>
      <pc:sldChg chg="addSp modSp new mod setBg modNotesTx">
        <pc:chgData name="Mashal Khan" userId="ff208bdd-e69e-4a16-a659-cb1c3d459121" providerId="ADAL" clId="{47EFFEDB-2A25-40BA-B7EA-6A52FBAF65D7}" dt="2021-09-27T08:20:06.150" v="773" actId="14100"/>
        <pc:sldMkLst>
          <pc:docMk/>
          <pc:sldMk cId="4193550935" sldId="344"/>
        </pc:sldMkLst>
        <pc:spChg chg="mod">
          <ac:chgData name="Mashal Khan" userId="ff208bdd-e69e-4a16-a659-cb1c3d459121" providerId="ADAL" clId="{47EFFEDB-2A25-40BA-B7EA-6A52FBAF65D7}" dt="2021-09-27T08:20:03.276" v="772" actId="26606"/>
          <ac:spMkLst>
            <pc:docMk/>
            <pc:sldMk cId="4193550935" sldId="344"/>
            <ac:spMk id="2" creationId="{F62C01D8-AF3A-41DD-89CF-533A61082202}"/>
          </ac:spMkLst>
        </pc:spChg>
        <pc:spChg chg="mod">
          <ac:chgData name="Mashal Khan" userId="ff208bdd-e69e-4a16-a659-cb1c3d459121" providerId="ADAL" clId="{47EFFEDB-2A25-40BA-B7EA-6A52FBAF65D7}" dt="2021-09-27T08:20:06.150" v="773" actId="14100"/>
          <ac:spMkLst>
            <pc:docMk/>
            <pc:sldMk cId="4193550935" sldId="344"/>
            <ac:spMk id="3" creationId="{0689268D-FD47-4687-911F-35C8C6705C4F}"/>
          </ac:spMkLst>
        </pc:spChg>
        <pc:spChg chg="add">
          <ac:chgData name="Mashal Khan" userId="ff208bdd-e69e-4a16-a659-cb1c3d459121" providerId="ADAL" clId="{47EFFEDB-2A25-40BA-B7EA-6A52FBAF65D7}" dt="2021-09-27T08:20:03.276" v="772" actId="26606"/>
          <ac:spMkLst>
            <pc:docMk/>
            <pc:sldMk cId="4193550935" sldId="344"/>
            <ac:spMk id="8" creationId="{70DFC902-7D23-471A-B557-B6B6917D7A0D}"/>
          </ac:spMkLst>
        </pc:spChg>
        <pc:spChg chg="add">
          <ac:chgData name="Mashal Khan" userId="ff208bdd-e69e-4a16-a659-cb1c3d459121" providerId="ADAL" clId="{47EFFEDB-2A25-40BA-B7EA-6A52FBAF65D7}" dt="2021-09-27T08:20:03.276" v="772" actId="26606"/>
          <ac:spMkLst>
            <pc:docMk/>
            <pc:sldMk cId="4193550935" sldId="344"/>
            <ac:spMk id="10" creationId="{A55D5633-D557-4DCA-982C-FF36EB7A1C00}"/>
          </ac:spMkLst>
        </pc:spChg>
        <pc:spChg chg="add">
          <ac:chgData name="Mashal Khan" userId="ff208bdd-e69e-4a16-a659-cb1c3d459121" providerId="ADAL" clId="{47EFFEDB-2A25-40BA-B7EA-6A52FBAF65D7}" dt="2021-09-27T08:20:03.276" v="772" actId="26606"/>
          <ac:spMkLst>
            <pc:docMk/>
            <pc:sldMk cId="4193550935" sldId="344"/>
            <ac:spMk id="12" creationId="{450D3AD2-FA80-415F-A9CE-54D884561CD7}"/>
          </ac:spMkLst>
        </pc:spChg>
      </pc:sldChg>
      <pc:sldChg chg="addSp modSp new mod setBg">
        <pc:chgData name="Mashal Khan" userId="ff208bdd-e69e-4a16-a659-cb1c3d459121" providerId="ADAL" clId="{47EFFEDB-2A25-40BA-B7EA-6A52FBAF65D7}" dt="2021-09-27T08:22:30.710" v="914" actId="20577"/>
        <pc:sldMkLst>
          <pc:docMk/>
          <pc:sldMk cId="2829328873" sldId="345"/>
        </pc:sldMkLst>
        <pc:spChg chg="mod">
          <ac:chgData name="Mashal Khan" userId="ff208bdd-e69e-4a16-a659-cb1c3d459121" providerId="ADAL" clId="{47EFFEDB-2A25-40BA-B7EA-6A52FBAF65D7}" dt="2021-09-27T08:22:03.613" v="899" actId="26606"/>
          <ac:spMkLst>
            <pc:docMk/>
            <pc:sldMk cId="2829328873" sldId="345"/>
            <ac:spMk id="2" creationId="{E9DF6064-7C25-4583-94D7-4646C0ADBA9D}"/>
          </ac:spMkLst>
        </pc:spChg>
        <pc:spChg chg="mod">
          <ac:chgData name="Mashal Khan" userId="ff208bdd-e69e-4a16-a659-cb1c3d459121" providerId="ADAL" clId="{47EFFEDB-2A25-40BA-B7EA-6A52FBAF65D7}" dt="2021-09-27T08:22:30.710" v="914" actId="20577"/>
          <ac:spMkLst>
            <pc:docMk/>
            <pc:sldMk cId="2829328873" sldId="345"/>
            <ac:spMk id="3" creationId="{6B56B9D8-379B-4A59-BD6B-661766FD68D0}"/>
          </ac:spMkLst>
        </pc:spChg>
        <pc:spChg chg="add">
          <ac:chgData name="Mashal Khan" userId="ff208bdd-e69e-4a16-a659-cb1c3d459121" providerId="ADAL" clId="{47EFFEDB-2A25-40BA-B7EA-6A52FBAF65D7}" dt="2021-09-27T08:22:03.613" v="899" actId="26606"/>
          <ac:spMkLst>
            <pc:docMk/>
            <pc:sldMk cId="2829328873" sldId="345"/>
            <ac:spMk id="8" creationId="{70DFC902-7D23-471A-B557-B6B6917D7A0D}"/>
          </ac:spMkLst>
        </pc:spChg>
        <pc:spChg chg="add">
          <ac:chgData name="Mashal Khan" userId="ff208bdd-e69e-4a16-a659-cb1c3d459121" providerId="ADAL" clId="{47EFFEDB-2A25-40BA-B7EA-6A52FBAF65D7}" dt="2021-09-27T08:22:03.613" v="899" actId="26606"/>
          <ac:spMkLst>
            <pc:docMk/>
            <pc:sldMk cId="2829328873" sldId="345"/>
            <ac:spMk id="10" creationId="{A55D5633-D557-4DCA-982C-FF36EB7A1C00}"/>
          </ac:spMkLst>
        </pc:spChg>
        <pc:spChg chg="add">
          <ac:chgData name="Mashal Khan" userId="ff208bdd-e69e-4a16-a659-cb1c3d459121" providerId="ADAL" clId="{47EFFEDB-2A25-40BA-B7EA-6A52FBAF65D7}" dt="2021-09-27T08:22:03.613" v="899" actId="26606"/>
          <ac:spMkLst>
            <pc:docMk/>
            <pc:sldMk cId="2829328873" sldId="345"/>
            <ac:spMk id="12" creationId="{450D3AD2-FA80-415F-A9CE-54D884561CD7}"/>
          </ac:spMkLst>
        </pc:spChg>
      </pc:sldChg>
      <pc:sldChg chg="addSp delSp modSp new mod setBg">
        <pc:chgData name="Mashal Khan" userId="ff208bdd-e69e-4a16-a659-cb1c3d459121" providerId="ADAL" clId="{47EFFEDB-2A25-40BA-B7EA-6A52FBAF65D7}" dt="2021-09-27T08:28:17.800" v="930" actId="26606"/>
        <pc:sldMkLst>
          <pc:docMk/>
          <pc:sldMk cId="2753587668" sldId="346"/>
        </pc:sldMkLst>
        <pc:spChg chg="del mod">
          <ac:chgData name="Mashal Khan" userId="ff208bdd-e69e-4a16-a659-cb1c3d459121" providerId="ADAL" clId="{47EFFEDB-2A25-40BA-B7EA-6A52FBAF65D7}" dt="2021-09-27T08:28:10.781" v="929" actId="478"/>
          <ac:spMkLst>
            <pc:docMk/>
            <pc:sldMk cId="2753587668" sldId="346"/>
            <ac:spMk id="2" creationId="{653BFE9F-1FBD-41C3-8391-4B164D32A6AE}"/>
          </ac:spMkLst>
        </pc:spChg>
        <pc:spChg chg="mod">
          <ac:chgData name="Mashal Khan" userId="ff208bdd-e69e-4a16-a659-cb1c3d459121" providerId="ADAL" clId="{47EFFEDB-2A25-40BA-B7EA-6A52FBAF65D7}" dt="2021-09-27T08:28:17.800" v="930" actId="26606"/>
          <ac:spMkLst>
            <pc:docMk/>
            <pc:sldMk cId="2753587668" sldId="346"/>
            <ac:spMk id="3" creationId="{901A715A-EDA7-4CBB-A618-E73059BCB17D}"/>
          </ac:spMkLst>
        </pc:spChg>
        <pc:spChg chg="add del">
          <ac:chgData name="Mashal Khan" userId="ff208bdd-e69e-4a16-a659-cb1c3d459121" providerId="ADAL" clId="{47EFFEDB-2A25-40BA-B7EA-6A52FBAF65D7}" dt="2021-09-27T08:28:17.800" v="930" actId="26606"/>
          <ac:spMkLst>
            <pc:docMk/>
            <pc:sldMk cId="2753587668" sldId="346"/>
            <ac:spMk id="8" creationId="{70DFC902-7D23-471A-B557-B6B6917D7A0D}"/>
          </ac:spMkLst>
        </pc:spChg>
        <pc:spChg chg="add del">
          <ac:chgData name="Mashal Khan" userId="ff208bdd-e69e-4a16-a659-cb1c3d459121" providerId="ADAL" clId="{47EFFEDB-2A25-40BA-B7EA-6A52FBAF65D7}" dt="2021-09-27T08:28:17.800" v="930" actId="26606"/>
          <ac:spMkLst>
            <pc:docMk/>
            <pc:sldMk cId="2753587668" sldId="346"/>
            <ac:spMk id="10" creationId="{A55D5633-D557-4DCA-982C-FF36EB7A1C00}"/>
          </ac:spMkLst>
        </pc:spChg>
        <pc:spChg chg="add del">
          <ac:chgData name="Mashal Khan" userId="ff208bdd-e69e-4a16-a659-cb1c3d459121" providerId="ADAL" clId="{47EFFEDB-2A25-40BA-B7EA-6A52FBAF65D7}" dt="2021-09-27T08:28:17.800" v="930" actId="26606"/>
          <ac:spMkLst>
            <pc:docMk/>
            <pc:sldMk cId="2753587668" sldId="346"/>
            <ac:spMk id="12" creationId="{450D3AD2-FA80-415F-A9CE-54D884561CD7}"/>
          </ac:spMkLst>
        </pc:spChg>
        <pc:spChg chg="add">
          <ac:chgData name="Mashal Khan" userId="ff208bdd-e69e-4a16-a659-cb1c3d459121" providerId="ADAL" clId="{47EFFEDB-2A25-40BA-B7EA-6A52FBAF65D7}" dt="2021-09-27T08:28:17.800" v="930" actId="26606"/>
          <ac:spMkLst>
            <pc:docMk/>
            <pc:sldMk cId="2753587668" sldId="346"/>
            <ac:spMk id="17" creationId="{70DFC902-7D23-471A-B557-B6B6917D7A0D}"/>
          </ac:spMkLst>
        </pc:spChg>
        <pc:spChg chg="add">
          <ac:chgData name="Mashal Khan" userId="ff208bdd-e69e-4a16-a659-cb1c3d459121" providerId="ADAL" clId="{47EFFEDB-2A25-40BA-B7EA-6A52FBAF65D7}" dt="2021-09-27T08:28:17.800" v="930" actId="26606"/>
          <ac:spMkLst>
            <pc:docMk/>
            <pc:sldMk cId="2753587668" sldId="346"/>
            <ac:spMk id="19" creationId="{A55D5633-D557-4DCA-982C-FF36EB7A1C00}"/>
          </ac:spMkLst>
        </pc:spChg>
        <pc:spChg chg="add">
          <ac:chgData name="Mashal Khan" userId="ff208bdd-e69e-4a16-a659-cb1c3d459121" providerId="ADAL" clId="{47EFFEDB-2A25-40BA-B7EA-6A52FBAF65D7}" dt="2021-09-27T08:28:17.800" v="930" actId="26606"/>
          <ac:spMkLst>
            <pc:docMk/>
            <pc:sldMk cId="2753587668" sldId="346"/>
            <ac:spMk id="21" creationId="{450D3AD2-FA80-415F-A9CE-54D884561CD7}"/>
          </ac:spMkLst>
        </pc:spChg>
      </pc:sldChg>
      <pc:sldChg chg="addSp modSp new mod setBg modNotesTx">
        <pc:chgData name="Mashal Khan" userId="ff208bdd-e69e-4a16-a659-cb1c3d459121" providerId="ADAL" clId="{47EFFEDB-2A25-40BA-B7EA-6A52FBAF65D7}" dt="2021-09-27T10:42:16.962" v="1007" actId="14100"/>
        <pc:sldMkLst>
          <pc:docMk/>
          <pc:sldMk cId="458441278" sldId="347"/>
        </pc:sldMkLst>
        <pc:spChg chg="mod">
          <ac:chgData name="Mashal Khan" userId="ff208bdd-e69e-4a16-a659-cb1c3d459121" providerId="ADAL" clId="{47EFFEDB-2A25-40BA-B7EA-6A52FBAF65D7}" dt="2021-09-27T08:30:17.634" v="958" actId="26606"/>
          <ac:spMkLst>
            <pc:docMk/>
            <pc:sldMk cId="458441278" sldId="347"/>
            <ac:spMk id="2" creationId="{0ABCA27D-BF26-49F5-8EA4-D0CA8A289039}"/>
          </ac:spMkLst>
        </pc:spChg>
        <pc:spChg chg="mod">
          <ac:chgData name="Mashal Khan" userId="ff208bdd-e69e-4a16-a659-cb1c3d459121" providerId="ADAL" clId="{47EFFEDB-2A25-40BA-B7EA-6A52FBAF65D7}" dt="2021-09-27T10:42:16.962" v="1007" actId="14100"/>
          <ac:spMkLst>
            <pc:docMk/>
            <pc:sldMk cId="458441278" sldId="347"/>
            <ac:spMk id="3" creationId="{07BAE24A-1ADC-4431-9C3C-76B92D85A26D}"/>
          </ac:spMkLst>
        </pc:spChg>
        <pc:spChg chg="add">
          <ac:chgData name="Mashal Khan" userId="ff208bdd-e69e-4a16-a659-cb1c3d459121" providerId="ADAL" clId="{47EFFEDB-2A25-40BA-B7EA-6A52FBAF65D7}" dt="2021-09-27T08:30:17.634" v="958" actId="26606"/>
          <ac:spMkLst>
            <pc:docMk/>
            <pc:sldMk cId="458441278" sldId="347"/>
            <ac:spMk id="8" creationId="{70DFC902-7D23-471A-B557-B6B6917D7A0D}"/>
          </ac:spMkLst>
        </pc:spChg>
        <pc:spChg chg="add">
          <ac:chgData name="Mashal Khan" userId="ff208bdd-e69e-4a16-a659-cb1c3d459121" providerId="ADAL" clId="{47EFFEDB-2A25-40BA-B7EA-6A52FBAF65D7}" dt="2021-09-27T08:30:17.634" v="958" actId="26606"/>
          <ac:spMkLst>
            <pc:docMk/>
            <pc:sldMk cId="458441278" sldId="347"/>
            <ac:spMk id="10" creationId="{A55D5633-D557-4DCA-982C-FF36EB7A1C00}"/>
          </ac:spMkLst>
        </pc:spChg>
        <pc:spChg chg="add">
          <ac:chgData name="Mashal Khan" userId="ff208bdd-e69e-4a16-a659-cb1c3d459121" providerId="ADAL" clId="{47EFFEDB-2A25-40BA-B7EA-6A52FBAF65D7}" dt="2021-09-27T08:30:17.634" v="958" actId="26606"/>
          <ac:spMkLst>
            <pc:docMk/>
            <pc:sldMk cId="458441278" sldId="347"/>
            <ac:spMk id="12" creationId="{450D3AD2-FA80-415F-A9CE-54D884561CD7}"/>
          </ac:spMkLst>
        </pc:spChg>
      </pc:sldChg>
      <pc:sldChg chg="addSp delSp modSp new mod setBg">
        <pc:chgData name="Mashal Khan" userId="ff208bdd-e69e-4a16-a659-cb1c3d459121" providerId="ADAL" clId="{47EFFEDB-2A25-40BA-B7EA-6A52FBAF65D7}" dt="2021-09-27T10:43:24.875" v="1014" actId="14100"/>
        <pc:sldMkLst>
          <pc:docMk/>
          <pc:sldMk cId="3453163318" sldId="348"/>
        </pc:sldMkLst>
        <pc:spChg chg="del">
          <ac:chgData name="Mashal Khan" userId="ff208bdd-e69e-4a16-a659-cb1c3d459121" providerId="ADAL" clId="{47EFFEDB-2A25-40BA-B7EA-6A52FBAF65D7}" dt="2021-09-27T10:43:11.763" v="1010" actId="26606"/>
          <ac:spMkLst>
            <pc:docMk/>
            <pc:sldMk cId="3453163318" sldId="348"/>
            <ac:spMk id="2" creationId="{281B4A2F-4E76-41AD-83DD-CD38BF14CC61}"/>
          </ac:spMkLst>
        </pc:spChg>
        <pc:spChg chg="del">
          <ac:chgData name="Mashal Khan" userId="ff208bdd-e69e-4a16-a659-cb1c3d459121" providerId="ADAL" clId="{47EFFEDB-2A25-40BA-B7EA-6A52FBAF65D7}" dt="2021-09-27T10:43:07.840" v="1009" actId="22"/>
          <ac:spMkLst>
            <pc:docMk/>
            <pc:sldMk cId="3453163318" sldId="348"/>
            <ac:spMk id="3" creationId="{31D12DF7-F262-474A-AA41-3DCFE81792E2}"/>
          </ac:spMkLst>
        </pc:spChg>
        <pc:picChg chg="add mod ord">
          <ac:chgData name="Mashal Khan" userId="ff208bdd-e69e-4a16-a659-cb1c3d459121" providerId="ADAL" clId="{47EFFEDB-2A25-40BA-B7EA-6A52FBAF65D7}" dt="2021-09-27T10:43:24.875" v="1014" actId="14100"/>
          <ac:picMkLst>
            <pc:docMk/>
            <pc:sldMk cId="3453163318" sldId="348"/>
            <ac:picMk id="5" creationId="{CF3BF80B-2A19-4183-AB62-81B402B51796}"/>
          </ac:picMkLst>
        </pc:picChg>
      </pc:sldChg>
      <pc:sldChg chg="modSp new mod">
        <pc:chgData name="Mashal Khan" userId="ff208bdd-e69e-4a16-a659-cb1c3d459121" providerId="ADAL" clId="{47EFFEDB-2A25-40BA-B7EA-6A52FBAF65D7}" dt="2021-09-28T04:21:57.042" v="1062" actId="20577"/>
        <pc:sldMkLst>
          <pc:docMk/>
          <pc:sldMk cId="2040193462" sldId="349"/>
        </pc:sldMkLst>
        <pc:spChg chg="mod">
          <ac:chgData name="Mashal Khan" userId="ff208bdd-e69e-4a16-a659-cb1c3d459121" providerId="ADAL" clId="{47EFFEDB-2A25-40BA-B7EA-6A52FBAF65D7}" dt="2021-09-27T11:01:43.295" v="1039" actId="20577"/>
          <ac:spMkLst>
            <pc:docMk/>
            <pc:sldMk cId="2040193462" sldId="349"/>
            <ac:spMk id="2" creationId="{9E64F463-AACD-4C74-B64F-03B220807131}"/>
          </ac:spMkLst>
        </pc:spChg>
        <pc:spChg chg="mod">
          <ac:chgData name="Mashal Khan" userId="ff208bdd-e69e-4a16-a659-cb1c3d459121" providerId="ADAL" clId="{47EFFEDB-2A25-40BA-B7EA-6A52FBAF65D7}" dt="2021-09-28T04:21:57.042" v="1062" actId="20577"/>
          <ac:spMkLst>
            <pc:docMk/>
            <pc:sldMk cId="2040193462" sldId="349"/>
            <ac:spMk id="3" creationId="{92777CD1-52D4-46EA-8295-B3782BFA5497}"/>
          </ac:spMkLst>
        </pc:spChg>
      </pc:sldChg>
      <pc:sldChg chg="addSp delSp modSp new mod setBg modNotesTx">
        <pc:chgData name="Mashal Khan" userId="ff208bdd-e69e-4a16-a659-cb1c3d459121" providerId="ADAL" clId="{47EFFEDB-2A25-40BA-B7EA-6A52FBAF65D7}" dt="2021-09-28T05:10:09.027" v="2396" actId="14100"/>
        <pc:sldMkLst>
          <pc:docMk/>
          <pc:sldMk cId="164590880" sldId="350"/>
        </pc:sldMkLst>
        <pc:spChg chg="mod">
          <ac:chgData name="Mashal Khan" userId="ff208bdd-e69e-4a16-a659-cb1c3d459121" providerId="ADAL" clId="{47EFFEDB-2A25-40BA-B7EA-6A52FBAF65D7}" dt="2021-09-28T05:10:04.551" v="2395" actId="26606"/>
          <ac:spMkLst>
            <pc:docMk/>
            <pc:sldMk cId="164590880" sldId="350"/>
            <ac:spMk id="2" creationId="{01A5CB93-CE71-4FD7-A242-FDC5E2A7585A}"/>
          </ac:spMkLst>
        </pc:spChg>
        <pc:spChg chg="add del mod">
          <ac:chgData name="Mashal Khan" userId="ff208bdd-e69e-4a16-a659-cb1c3d459121" providerId="ADAL" clId="{47EFFEDB-2A25-40BA-B7EA-6A52FBAF65D7}" dt="2021-09-28T05:10:04.551" v="2395" actId="26606"/>
          <ac:spMkLst>
            <pc:docMk/>
            <pc:sldMk cId="164590880" sldId="350"/>
            <ac:spMk id="3" creationId="{A40398B0-7F72-4AEF-B957-2B47927BE6DD}"/>
          </ac:spMkLst>
        </pc:spChg>
        <pc:spChg chg="add">
          <ac:chgData name="Mashal Khan" userId="ff208bdd-e69e-4a16-a659-cb1c3d459121" providerId="ADAL" clId="{47EFFEDB-2A25-40BA-B7EA-6A52FBAF65D7}" dt="2021-09-28T05:10:04.551" v="2395" actId="26606"/>
          <ac:spMkLst>
            <pc:docMk/>
            <pc:sldMk cId="164590880" sldId="350"/>
            <ac:spMk id="8" creationId="{6D6CDB20-394C-4D51-9C5B-8751E21338DC}"/>
          </ac:spMkLst>
        </pc:spChg>
        <pc:spChg chg="add del">
          <ac:chgData name="Mashal Khan" userId="ff208bdd-e69e-4a16-a659-cb1c3d459121" providerId="ADAL" clId="{47EFFEDB-2A25-40BA-B7EA-6A52FBAF65D7}" dt="2021-09-28T05:10:04.543" v="2394" actId="26606"/>
          <ac:spMkLst>
            <pc:docMk/>
            <pc:sldMk cId="164590880" sldId="350"/>
            <ac:spMk id="9" creationId="{7517A47C-B2E5-4B79-8061-D74B1311AF6E}"/>
          </ac:spMkLst>
        </pc:spChg>
        <pc:spChg chg="add">
          <ac:chgData name="Mashal Khan" userId="ff208bdd-e69e-4a16-a659-cb1c3d459121" providerId="ADAL" clId="{47EFFEDB-2A25-40BA-B7EA-6A52FBAF65D7}" dt="2021-09-28T05:10:04.551" v="2395" actId="26606"/>
          <ac:spMkLst>
            <pc:docMk/>
            <pc:sldMk cId="164590880" sldId="350"/>
            <ac:spMk id="10" creationId="{46DFD1E0-DCA7-47E6-B78B-6ECDDF873DD6}"/>
          </ac:spMkLst>
        </pc:spChg>
        <pc:spChg chg="add del">
          <ac:chgData name="Mashal Khan" userId="ff208bdd-e69e-4a16-a659-cb1c3d459121" providerId="ADAL" clId="{47EFFEDB-2A25-40BA-B7EA-6A52FBAF65D7}" dt="2021-09-28T05:10:04.543" v="2394" actId="26606"/>
          <ac:spMkLst>
            <pc:docMk/>
            <pc:sldMk cId="164590880" sldId="350"/>
            <ac:spMk id="11" creationId="{C505E780-2083-4CB5-A42A-5E0E2908ECC3}"/>
          </ac:spMkLst>
        </pc:spChg>
        <pc:spChg chg="add">
          <ac:chgData name="Mashal Khan" userId="ff208bdd-e69e-4a16-a659-cb1c3d459121" providerId="ADAL" clId="{47EFFEDB-2A25-40BA-B7EA-6A52FBAF65D7}" dt="2021-09-28T05:10:04.551" v="2395" actId="26606"/>
          <ac:spMkLst>
            <pc:docMk/>
            <pc:sldMk cId="164590880" sldId="350"/>
            <ac:spMk id="12" creationId="{8AAB0B1E-BB97-40E0-8DCD-D1197A0E1D6A}"/>
          </ac:spMkLst>
        </pc:spChg>
        <pc:spChg chg="add del">
          <ac:chgData name="Mashal Khan" userId="ff208bdd-e69e-4a16-a659-cb1c3d459121" providerId="ADAL" clId="{47EFFEDB-2A25-40BA-B7EA-6A52FBAF65D7}" dt="2021-09-28T05:10:04.543" v="2394" actId="26606"/>
          <ac:spMkLst>
            <pc:docMk/>
            <pc:sldMk cId="164590880" sldId="350"/>
            <ac:spMk id="13" creationId="{D2C0AE1C-0118-41AE-8A10-7CDCBF10E96F}"/>
          </ac:spMkLst>
        </pc:spChg>
        <pc:spChg chg="add del">
          <ac:chgData name="Mashal Khan" userId="ff208bdd-e69e-4a16-a659-cb1c3d459121" providerId="ADAL" clId="{47EFFEDB-2A25-40BA-B7EA-6A52FBAF65D7}" dt="2021-09-28T05:10:04.543" v="2394" actId="26606"/>
          <ac:spMkLst>
            <pc:docMk/>
            <pc:sldMk cId="164590880" sldId="350"/>
            <ac:spMk id="15" creationId="{463EEC44-1BA3-44ED-81FC-A644B04B2A44}"/>
          </ac:spMkLst>
        </pc:spChg>
        <pc:spChg chg="add mod">
          <ac:chgData name="Mashal Khan" userId="ff208bdd-e69e-4a16-a659-cb1c3d459121" providerId="ADAL" clId="{47EFFEDB-2A25-40BA-B7EA-6A52FBAF65D7}" dt="2021-09-28T05:10:09.027" v="2396" actId="14100"/>
          <ac:spMkLst>
            <pc:docMk/>
            <pc:sldMk cId="164590880" sldId="350"/>
            <ac:spMk id="17" creationId="{A40398B0-7F72-4AEF-B957-2B47927BE6DD}"/>
          </ac:spMkLst>
        </pc:spChg>
        <pc:graphicFrameChg chg="add del">
          <ac:chgData name="Mashal Khan" userId="ff208bdd-e69e-4a16-a659-cb1c3d459121" providerId="ADAL" clId="{47EFFEDB-2A25-40BA-B7EA-6A52FBAF65D7}" dt="2021-09-28T05:10:04.543" v="2394" actId="26606"/>
          <ac:graphicFrameMkLst>
            <pc:docMk/>
            <pc:sldMk cId="164590880" sldId="350"/>
            <ac:graphicFrameMk id="5" creationId="{6A8EC5BE-5B2F-44E3-B6B0-61FAD1072371}"/>
          </ac:graphicFrameMkLst>
        </pc:graphicFrameChg>
        <pc:cxnChg chg="add">
          <ac:chgData name="Mashal Khan" userId="ff208bdd-e69e-4a16-a659-cb1c3d459121" providerId="ADAL" clId="{47EFFEDB-2A25-40BA-B7EA-6A52FBAF65D7}" dt="2021-09-28T05:10:04.551" v="2395" actId="26606"/>
          <ac:cxnSpMkLst>
            <pc:docMk/>
            <pc:sldMk cId="164590880" sldId="350"/>
            <ac:cxnSpMk id="14" creationId="{F492F8DF-EE34-4FC5-9FFE-76EB2E3BBA95}"/>
          </ac:cxnSpMkLst>
        </pc:cxnChg>
      </pc:sldChg>
      <pc:sldChg chg="addSp new mod">
        <pc:chgData name="Mashal Khan" userId="ff208bdd-e69e-4a16-a659-cb1c3d459121" providerId="ADAL" clId="{47EFFEDB-2A25-40BA-B7EA-6A52FBAF65D7}" dt="2021-09-28T04:34:52.847" v="1463" actId="22"/>
        <pc:sldMkLst>
          <pc:docMk/>
          <pc:sldMk cId="2349728404" sldId="351"/>
        </pc:sldMkLst>
        <pc:picChg chg="add">
          <ac:chgData name="Mashal Khan" userId="ff208bdd-e69e-4a16-a659-cb1c3d459121" providerId="ADAL" clId="{47EFFEDB-2A25-40BA-B7EA-6A52FBAF65D7}" dt="2021-09-28T04:34:52.847" v="1463" actId="22"/>
          <ac:picMkLst>
            <pc:docMk/>
            <pc:sldMk cId="2349728404" sldId="351"/>
            <ac:picMk id="5" creationId="{E92EA952-5DBE-4031-B819-88EBACAAA387}"/>
          </ac:picMkLst>
        </pc:picChg>
      </pc:sldChg>
      <pc:sldChg chg="addSp delSp new mod">
        <pc:chgData name="Mashal Khan" userId="ff208bdd-e69e-4a16-a659-cb1c3d459121" providerId="ADAL" clId="{47EFFEDB-2A25-40BA-B7EA-6A52FBAF65D7}" dt="2021-09-28T04:37:40.911" v="1467" actId="478"/>
        <pc:sldMkLst>
          <pc:docMk/>
          <pc:sldMk cId="547762341" sldId="352"/>
        </pc:sldMkLst>
        <pc:spChg chg="del">
          <ac:chgData name="Mashal Khan" userId="ff208bdd-e69e-4a16-a659-cb1c3d459121" providerId="ADAL" clId="{47EFFEDB-2A25-40BA-B7EA-6A52FBAF65D7}" dt="2021-09-28T04:37:40.911" v="1467" actId="478"/>
          <ac:spMkLst>
            <pc:docMk/>
            <pc:sldMk cId="547762341" sldId="352"/>
            <ac:spMk id="2" creationId="{7A7036A8-DB0F-4F06-864E-A7CE868C6028}"/>
          </ac:spMkLst>
        </pc:spChg>
        <pc:spChg chg="del">
          <ac:chgData name="Mashal Khan" userId="ff208bdd-e69e-4a16-a659-cb1c3d459121" providerId="ADAL" clId="{47EFFEDB-2A25-40BA-B7EA-6A52FBAF65D7}" dt="2021-09-28T04:37:38.849" v="1466" actId="478"/>
          <ac:spMkLst>
            <pc:docMk/>
            <pc:sldMk cId="547762341" sldId="352"/>
            <ac:spMk id="3" creationId="{8E84EC25-D3C0-4520-BFB6-74329546CB30}"/>
          </ac:spMkLst>
        </pc:spChg>
        <pc:picChg chg="add">
          <ac:chgData name="Mashal Khan" userId="ff208bdd-e69e-4a16-a659-cb1c3d459121" providerId="ADAL" clId="{47EFFEDB-2A25-40BA-B7EA-6A52FBAF65D7}" dt="2021-09-28T04:37:33.103" v="1465" actId="22"/>
          <ac:picMkLst>
            <pc:docMk/>
            <pc:sldMk cId="547762341" sldId="352"/>
            <ac:picMk id="5" creationId="{95719B95-FDF9-4D6E-A73D-FD918E90FADE}"/>
          </ac:picMkLst>
        </pc:picChg>
      </pc:sldChg>
      <pc:sldChg chg="modSp new mod">
        <pc:chgData name="Mashal Khan" userId="ff208bdd-e69e-4a16-a659-cb1c3d459121" providerId="ADAL" clId="{47EFFEDB-2A25-40BA-B7EA-6A52FBAF65D7}" dt="2021-09-28T04:41:20.748" v="1533" actId="20577"/>
        <pc:sldMkLst>
          <pc:docMk/>
          <pc:sldMk cId="4094708656" sldId="353"/>
        </pc:sldMkLst>
        <pc:spChg chg="mod">
          <ac:chgData name="Mashal Khan" userId="ff208bdd-e69e-4a16-a659-cb1c3d459121" providerId="ADAL" clId="{47EFFEDB-2A25-40BA-B7EA-6A52FBAF65D7}" dt="2021-09-28T04:39:52.353" v="1496" actId="20577"/>
          <ac:spMkLst>
            <pc:docMk/>
            <pc:sldMk cId="4094708656" sldId="353"/>
            <ac:spMk id="2" creationId="{9B9D0606-E41E-40E0-855B-792D4342EB1A}"/>
          </ac:spMkLst>
        </pc:spChg>
        <pc:spChg chg="mod">
          <ac:chgData name="Mashal Khan" userId="ff208bdd-e69e-4a16-a659-cb1c3d459121" providerId="ADAL" clId="{47EFFEDB-2A25-40BA-B7EA-6A52FBAF65D7}" dt="2021-09-28T04:41:20.748" v="1533" actId="20577"/>
          <ac:spMkLst>
            <pc:docMk/>
            <pc:sldMk cId="4094708656" sldId="353"/>
            <ac:spMk id="3" creationId="{83AAAC49-2508-4DC9-B330-D87E42F80E8F}"/>
          </ac:spMkLst>
        </pc:spChg>
      </pc:sldChg>
      <pc:sldChg chg="addSp modSp new mod setBg modNotesTx">
        <pc:chgData name="Mashal Khan" userId="ff208bdd-e69e-4a16-a659-cb1c3d459121" providerId="ADAL" clId="{47EFFEDB-2A25-40BA-B7EA-6A52FBAF65D7}" dt="2021-09-28T05:06:49.421" v="2392" actId="403"/>
        <pc:sldMkLst>
          <pc:docMk/>
          <pc:sldMk cId="3277055904" sldId="354"/>
        </pc:sldMkLst>
        <pc:spChg chg="mod">
          <ac:chgData name="Mashal Khan" userId="ff208bdd-e69e-4a16-a659-cb1c3d459121" providerId="ADAL" clId="{47EFFEDB-2A25-40BA-B7EA-6A52FBAF65D7}" dt="2021-09-28T05:06:45.026" v="2391" actId="26606"/>
          <ac:spMkLst>
            <pc:docMk/>
            <pc:sldMk cId="3277055904" sldId="354"/>
            <ac:spMk id="2" creationId="{87094519-67F7-495F-8E50-20FCE18992D3}"/>
          </ac:spMkLst>
        </pc:spChg>
        <pc:spChg chg="mod">
          <ac:chgData name="Mashal Khan" userId="ff208bdd-e69e-4a16-a659-cb1c3d459121" providerId="ADAL" clId="{47EFFEDB-2A25-40BA-B7EA-6A52FBAF65D7}" dt="2021-09-28T05:06:49.421" v="2392" actId="403"/>
          <ac:spMkLst>
            <pc:docMk/>
            <pc:sldMk cId="3277055904" sldId="354"/>
            <ac:spMk id="3" creationId="{B4B3DC74-2A84-4341-BB40-897A0FAAC382}"/>
          </ac:spMkLst>
        </pc:spChg>
        <pc:spChg chg="add">
          <ac:chgData name="Mashal Khan" userId="ff208bdd-e69e-4a16-a659-cb1c3d459121" providerId="ADAL" clId="{47EFFEDB-2A25-40BA-B7EA-6A52FBAF65D7}" dt="2021-09-28T05:06:45.026" v="2391" actId="26606"/>
          <ac:spMkLst>
            <pc:docMk/>
            <pc:sldMk cId="3277055904" sldId="354"/>
            <ac:spMk id="8" creationId="{6D6CDB20-394C-4D51-9C5B-8751E21338DC}"/>
          </ac:spMkLst>
        </pc:spChg>
        <pc:spChg chg="add">
          <ac:chgData name="Mashal Khan" userId="ff208bdd-e69e-4a16-a659-cb1c3d459121" providerId="ADAL" clId="{47EFFEDB-2A25-40BA-B7EA-6A52FBAF65D7}" dt="2021-09-28T05:06:45.026" v="2391" actId="26606"/>
          <ac:spMkLst>
            <pc:docMk/>
            <pc:sldMk cId="3277055904" sldId="354"/>
            <ac:spMk id="10" creationId="{46DFD1E0-DCA7-47E6-B78B-6ECDDF873DD6}"/>
          </ac:spMkLst>
        </pc:spChg>
        <pc:spChg chg="add">
          <ac:chgData name="Mashal Khan" userId="ff208bdd-e69e-4a16-a659-cb1c3d459121" providerId="ADAL" clId="{47EFFEDB-2A25-40BA-B7EA-6A52FBAF65D7}" dt="2021-09-28T05:06:45.026" v="2391" actId="26606"/>
          <ac:spMkLst>
            <pc:docMk/>
            <pc:sldMk cId="3277055904" sldId="354"/>
            <ac:spMk id="12" creationId="{8AAB0B1E-BB97-40E0-8DCD-D1197A0E1D6A}"/>
          </ac:spMkLst>
        </pc:spChg>
      </pc:sldChg>
      <pc:sldChg chg="addSp delSp modSp new mod setBg">
        <pc:chgData name="Mashal Khan" userId="ff208bdd-e69e-4a16-a659-cb1c3d459121" providerId="ADAL" clId="{47EFFEDB-2A25-40BA-B7EA-6A52FBAF65D7}" dt="2021-09-28T05:06:31.179" v="2390" actId="403"/>
        <pc:sldMkLst>
          <pc:docMk/>
          <pc:sldMk cId="3794463897" sldId="355"/>
        </pc:sldMkLst>
        <pc:spChg chg="mod">
          <ac:chgData name="Mashal Khan" userId="ff208bdd-e69e-4a16-a659-cb1c3d459121" providerId="ADAL" clId="{47EFFEDB-2A25-40BA-B7EA-6A52FBAF65D7}" dt="2021-09-28T05:06:07.967" v="2380" actId="14100"/>
          <ac:spMkLst>
            <pc:docMk/>
            <pc:sldMk cId="3794463897" sldId="355"/>
            <ac:spMk id="2" creationId="{EADB96EB-B3C0-4248-8C95-1AA0FA1284C4}"/>
          </ac:spMkLst>
        </pc:spChg>
        <pc:spChg chg="mod">
          <ac:chgData name="Mashal Khan" userId="ff208bdd-e69e-4a16-a659-cb1c3d459121" providerId="ADAL" clId="{47EFFEDB-2A25-40BA-B7EA-6A52FBAF65D7}" dt="2021-09-28T05:06:31.179" v="2390" actId="403"/>
          <ac:spMkLst>
            <pc:docMk/>
            <pc:sldMk cId="3794463897" sldId="355"/>
            <ac:spMk id="3" creationId="{9CE327B7-FE38-4FF6-9081-428A58A9A352}"/>
          </ac:spMkLst>
        </pc:spChg>
        <pc:spChg chg="add del">
          <ac:chgData name="Mashal Khan" userId="ff208bdd-e69e-4a16-a659-cb1c3d459121" providerId="ADAL" clId="{47EFFEDB-2A25-40BA-B7EA-6A52FBAF65D7}" dt="2021-09-28T05:06:01.471" v="2378" actId="26606"/>
          <ac:spMkLst>
            <pc:docMk/>
            <pc:sldMk cId="3794463897" sldId="355"/>
            <ac:spMk id="8" creationId="{6D6CDB20-394C-4D51-9C5B-8751E21338DC}"/>
          </ac:spMkLst>
        </pc:spChg>
        <pc:spChg chg="add del">
          <ac:chgData name="Mashal Khan" userId="ff208bdd-e69e-4a16-a659-cb1c3d459121" providerId="ADAL" clId="{47EFFEDB-2A25-40BA-B7EA-6A52FBAF65D7}" dt="2021-09-28T05:06:01.471" v="2378" actId="26606"/>
          <ac:spMkLst>
            <pc:docMk/>
            <pc:sldMk cId="3794463897" sldId="355"/>
            <ac:spMk id="10" creationId="{46DFD1E0-DCA7-47E6-B78B-6ECDDF873DD6}"/>
          </ac:spMkLst>
        </pc:spChg>
        <pc:spChg chg="add del">
          <ac:chgData name="Mashal Khan" userId="ff208bdd-e69e-4a16-a659-cb1c3d459121" providerId="ADAL" clId="{47EFFEDB-2A25-40BA-B7EA-6A52FBAF65D7}" dt="2021-09-28T05:06:01.471" v="2378" actId="26606"/>
          <ac:spMkLst>
            <pc:docMk/>
            <pc:sldMk cId="3794463897" sldId="355"/>
            <ac:spMk id="12" creationId="{8AAB0B1E-BB97-40E0-8DCD-D1197A0E1D6A}"/>
          </ac:spMkLst>
        </pc:spChg>
        <pc:spChg chg="add">
          <ac:chgData name="Mashal Khan" userId="ff208bdd-e69e-4a16-a659-cb1c3d459121" providerId="ADAL" clId="{47EFFEDB-2A25-40BA-B7EA-6A52FBAF65D7}" dt="2021-09-28T05:06:01.480" v="2379" actId="26606"/>
          <ac:spMkLst>
            <pc:docMk/>
            <pc:sldMk cId="3794463897" sldId="355"/>
            <ac:spMk id="15" creationId="{6D6CDB20-394C-4D51-9C5B-8751E21338DC}"/>
          </ac:spMkLst>
        </pc:spChg>
        <pc:spChg chg="add">
          <ac:chgData name="Mashal Khan" userId="ff208bdd-e69e-4a16-a659-cb1c3d459121" providerId="ADAL" clId="{47EFFEDB-2A25-40BA-B7EA-6A52FBAF65D7}" dt="2021-09-28T05:06:01.480" v="2379" actId="26606"/>
          <ac:spMkLst>
            <pc:docMk/>
            <pc:sldMk cId="3794463897" sldId="355"/>
            <ac:spMk id="16" creationId="{46DFD1E0-DCA7-47E6-B78B-6ECDDF873DD6}"/>
          </ac:spMkLst>
        </pc:spChg>
        <pc:spChg chg="add">
          <ac:chgData name="Mashal Khan" userId="ff208bdd-e69e-4a16-a659-cb1c3d459121" providerId="ADAL" clId="{47EFFEDB-2A25-40BA-B7EA-6A52FBAF65D7}" dt="2021-09-28T05:06:01.480" v="2379" actId="26606"/>
          <ac:spMkLst>
            <pc:docMk/>
            <pc:sldMk cId="3794463897" sldId="355"/>
            <ac:spMk id="17" creationId="{8AAB0B1E-BB97-40E0-8DCD-D1197A0E1D6A}"/>
          </ac:spMkLst>
        </pc:spChg>
        <pc:cxnChg chg="add">
          <ac:chgData name="Mashal Khan" userId="ff208bdd-e69e-4a16-a659-cb1c3d459121" providerId="ADAL" clId="{47EFFEDB-2A25-40BA-B7EA-6A52FBAF65D7}" dt="2021-09-28T05:06:01.480" v="2379" actId="26606"/>
          <ac:cxnSpMkLst>
            <pc:docMk/>
            <pc:sldMk cId="3794463897" sldId="355"/>
            <ac:cxnSpMk id="14" creationId="{19C0742B-6FAB-4F71-A9CB-E140A40C8BE9}"/>
          </ac:cxnSpMkLst>
        </pc:cxnChg>
      </pc:sldChg>
      <pc:sldChg chg="addSp modSp new mod setBg">
        <pc:chgData name="Mashal Khan" userId="ff208bdd-e69e-4a16-a659-cb1c3d459121" providerId="ADAL" clId="{47EFFEDB-2A25-40BA-B7EA-6A52FBAF65D7}" dt="2021-09-28T05:05:29.700" v="2376" actId="403"/>
        <pc:sldMkLst>
          <pc:docMk/>
          <pc:sldMk cId="3928498456" sldId="356"/>
        </pc:sldMkLst>
        <pc:spChg chg="mod">
          <ac:chgData name="Mashal Khan" userId="ff208bdd-e69e-4a16-a659-cb1c3d459121" providerId="ADAL" clId="{47EFFEDB-2A25-40BA-B7EA-6A52FBAF65D7}" dt="2021-09-28T05:05:17.056" v="2373" actId="26606"/>
          <ac:spMkLst>
            <pc:docMk/>
            <pc:sldMk cId="3928498456" sldId="356"/>
            <ac:spMk id="2" creationId="{F45ECFB9-B0CD-42A2-BEC0-FD0DD9EA0865}"/>
          </ac:spMkLst>
        </pc:spChg>
        <pc:spChg chg="mod">
          <ac:chgData name="Mashal Khan" userId="ff208bdd-e69e-4a16-a659-cb1c3d459121" providerId="ADAL" clId="{47EFFEDB-2A25-40BA-B7EA-6A52FBAF65D7}" dt="2021-09-28T05:05:29.700" v="2376" actId="403"/>
          <ac:spMkLst>
            <pc:docMk/>
            <pc:sldMk cId="3928498456" sldId="356"/>
            <ac:spMk id="3" creationId="{1B3FBE19-A98C-4F81-B952-1104880CEE59}"/>
          </ac:spMkLst>
        </pc:spChg>
        <pc:spChg chg="add">
          <ac:chgData name="Mashal Khan" userId="ff208bdd-e69e-4a16-a659-cb1c3d459121" providerId="ADAL" clId="{47EFFEDB-2A25-40BA-B7EA-6A52FBAF65D7}" dt="2021-09-28T05:05:17.056" v="2373" actId="26606"/>
          <ac:spMkLst>
            <pc:docMk/>
            <pc:sldMk cId="3928498456" sldId="356"/>
            <ac:spMk id="8" creationId="{6D6CDB20-394C-4D51-9C5B-8751E21338DC}"/>
          </ac:spMkLst>
        </pc:spChg>
        <pc:spChg chg="add">
          <ac:chgData name="Mashal Khan" userId="ff208bdd-e69e-4a16-a659-cb1c3d459121" providerId="ADAL" clId="{47EFFEDB-2A25-40BA-B7EA-6A52FBAF65D7}" dt="2021-09-28T05:05:17.056" v="2373" actId="26606"/>
          <ac:spMkLst>
            <pc:docMk/>
            <pc:sldMk cId="3928498456" sldId="356"/>
            <ac:spMk id="10" creationId="{46DFD1E0-DCA7-47E6-B78B-6ECDDF873DD6}"/>
          </ac:spMkLst>
        </pc:spChg>
        <pc:spChg chg="add">
          <ac:chgData name="Mashal Khan" userId="ff208bdd-e69e-4a16-a659-cb1c3d459121" providerId="ADAL" clId="{47EFFEDB-2A25-40BA-B7EA-6A52FBAF65D7}" dt="2021-09-28T05:05:17.056" v="2373" actId="26606"/>
          <ac:spMkLst>
            <pc:docMk/>
            <pc:sldMk cId="3928498456" sldId="356"/>
            <ac:spMk id="12" creationId="{8AAB0B1E-BB97-40E0-8DCD-D1197A0E1D6A}"/>
          </ac:spMkLst>
        </pc:spChg>
      </pc:sldChg>
      <pc:sldChg chg="modSp new mod">
        <pc:chgData name="Mashal Khan" userId="ff208bdd-e69e-4a16-a659-cb1c3d459121" providerId="ADAL" clId="{47EFFEDB-2A25-40BA-B7EA-6A52FBAF65D7}" dt="2021-09-28T04:52:48.480" v="1936" actId="20577"/>
        <pc:sldMkLst>
          <pc:docMk/>
          <pc:sldMk cId="1557130645" sldId="357"/>
        </pc:sldMkLst>
        <pc:spChg chg="mod">
          <ac:chgData name="Mashal Khan" userId="ff208bdd-e69e-4a16-a659-cb1c3d459121" providerId="ADAL" clId="{47EFFEDB-2A25-40BA-B7EA-6A52FBAF65D7}" dt="2021-09-28T04:52:08.951" v="1907" actId="20577"/>
          <ac:spMkLst>
            <pc:docMk/>
            <pc:sldMk cId="1557130645" sldId="357"/>
            <ac:spMk id="2" creationId="{6B39AE16-2688-4927-A6AA-550914DAD0E4}"/>
          </ac:spMkLst>
        </pc:spChg>
        <pc:spChg chg="mod">
          <ac:chgData name="Mashal Khan" userId="ff208bdd-e69e-4a16-a659-cb1c3d459121" providerId="ADAL" clId="{47EFFEDB-2A25-40BA-B7EA-6A52FBAF65D7}" dt="2021-09-28T04:52:48.480" v="1936" actId="20577"/>
          <ac:spMkLst>
            <pc:docMk/>
            <pc:sldMk cId="1557130645" sldId="357"/>
            <ac:spMk id="3" creationId="{A7EA28B2-2179-4EB6-97B5-2C02599E62B2}"/>
          </ac:spMkLst>
        </pc:spChg>
      </pc:sldChg>
      <pc:sldChg chg="addSp delSp modSp new mod setBg">
        <pc:chgData name="Mashal Khan" userId="ff208bdd-e69e-4a16-a659-cb1c3d459121" providerId="ADAL" clId="{47EFFEDB-2A25-40BA-B7EA-6A52FBAF65D7}" dt="2021-09-28T05:14:50.260" v="2406" actId="403"/>
        <pc:sldMkLst>
          <pc:docMk/>
          <pc:sldMk cId="2002832009" sldId="358"/>
        </pc:sldMkLst>
        <pc:spChg chg="del">
          <ac:chgData name="Mashal Khan" userId="ff208bdd-e69e-4a16-a659-cb1c3d459121" providerId="ADAL" clId="{47EFFEDB-2A25-40BA-B7EA-6A52FBAF65D7}" dt="2021-09-28T04:54:58.793" v="1952" actId="478"/>
          <ac:spMkLst>
            <pc:docMk/>
            <pc:sldMk cId="2002832009" sldId="358"/>
            <ac:spMk id="2" creationId="{BC9BF61F-8FE2-4F1C-963C-9803030636EA}"/>
          </ac:spMkLst>
        </pc:spChg>
        <pc:spChg chg="mod">
          <ac:chgData name="Mashal Khan" userId="ff208bdd-e69e-4a16-a659-cb1c3d459121" providerId="ADAL" clId="{47EFFEDB-2A25-40BA-B7EA-6A52FBAF65D7}" dt="2021-09-28T05:14:50.260" v="2406" actId="403"/>
          <ac:spMkLst>
            <pc:docMk/>
            <pc:sldMk cId="2002832009" sldId="358"/>
            <ac:spMk id="3" creationId="{01FABDFE-D5D3-4F29-B9E0-3E191866F64E}"/>
          </ac:spMkLst>
        </pc:spChg>
        <pc:spChg chg="add">
          <ac:chgData name="Mashal Khan" userId="ff208bdd-e69e-4a16-a659-cb1c3d459121" providerId="ADAL" clId="{47EFFEDB-2A25-40BA-B7EA-6A52FBAF65D7}" dt="2021-09-28T05:14:41.680" v="2402" actId="26606"/>
          <ac:spMkLst>
            <pc:docMk/>
            <pc:sldMk cId="2002832009" sldId="358"/>
            <ac:spMk id="8" creationId="{6D6CDB20-394C-4D51-9C5B-8751E21338DC}"/>
          </ac:spMkLst>
        </pc:spChg>
        <pc:spChg chg="add">
          <ac:chgData name="Mashal Khan" userId="ff208bdd-e69e-4a16-a659-cb1c3d459121" providerId="ADAL" clId="{47EFFEDB-2A25-40BA-B7EA-6A52FBAF65D7}" dt="2021-09-28T05:14:41.680" v="2402" actId="26606"/>
          <ac:spMkLst>
            <pc:docMk/>
            <pc:sldMk cId="2002832009" sldId="358"/>
            <ac:spMk id="10" creationId="{46DFD1E0-DCA7-47E6-B78B-6ECDDF873DD6}"/>
          </ac:spMkLst>
        </pc:spChg>
        <pc:spChg chg="add">
          <ac:chgData name="Mashal Khan" userId="ff208bdd-e69e-4a16-a659-cb1c3d459121" providerId="ADAL" clId="{47EFFEDB-2A25-40BA-B7EA-6A52FBAF65D7}" dt="2021-09-28T05:14:41.680" v="2402" actId="26606"/>
          <ac:spMkLst>
            <pc:docMk/>
            <pc:sldMk cId="2002832009" sldId="358"/>
            <ac:spMk id="12" creationId="{8AAB0B1E-BB97-40E0-8DCD-D1197A0E1D6A}"/>
          </ac:spMkLst>
        </pc:spChg>
      </pc:sldChg>
      <pc:sldChg chg="addSp delSp modSp new mod setBg modNotesTx">
        <pc:chgData name="Mashal Khan" userId="ff208bdd-e69e-4a16-a659-cb1c3d459121" providerId="ADAL" clId="{47EFFEDB-2A25-40BA-B7EA-6A52FBAF65D7}" dt="2021-09-28T05:00:21.663" v="2135" actId="20577"/>
        <pc:sldMkLst>
          <pc:docMk/>
          <pc:sldMk cId="273671979" sldId="359"/>
        </pc:sldMkLst>
        <pc:spChg chg="del">
          <ac:chgData name="Mashal Khan" userId="ff208bdd-e69e-4a16-a659-cb1c3d459121" providerId="ADAL" clId="{47EFFEDB-2A25-40BA-B7EA-6A52FBAF65D7}" dt="2021-09-28T04:55:55.116" v="1961" actId="478"/>
          <ac:spMkLst>
            <pc:docMk/>
            <pc:sldMk cId="273671979" sldId="359"/>
            <ac:spMk id="2" creationId="{3F603DB9-64CB-407B-AEE0-D79F59CD35DE}"/>
          </ac:spMkLst>
        </pc:spChg>
        <pc:spChg chg="mod">
          <ac:chgData name="Mashal Khan" userId="ff208bdd-e69e-4a16-a659-cb1c3d459121" providerId="ADAL" clId="{47EFFEDB-2A25-40BA-B7EA-6A52FBAF65D7}" dt="2021-09-28T05:00:21.663" v="2135" actId="20577"/>
          <ac:spMkLst>
            <pc:docMk/>
            <pc:sldMk cId="273671979" sldId="359"/>
            <ac:spMk id="3" creationId="{3971D70A-8323-4E08-9E8D-0433164B9F98}"/>
          </ac:spMkLst>
        </pc:spChg>
        <pc:spChg chg="add del">
          <ac:chgData name="Mashal Khan" userId="ff208bdd-e69e-4a16-a659-cb1c3d459121" providerId="ADAL" clId="{47EFFEDB-2A25-40BA-B7EA-6A52FBAF65D7}" dt="2021-09-28T04:58:39.613" v="2037" actId="26606"/>
          <ac:spMkLst>
            <pc:docMk/>
            <pc:sldMk cId="273671979" sldId="359"/>
            <ac:spMk id="10" creationId="{5E39A796-BE83-48B1-B33F-35C4A32AAB57}"/>
          </ac:spMkLst>
        </pc:spChg>
        <pc:spChg chg="add del">
          <ac:chgData name="Mashal Khan" userId="ff208bdd-e69e-4a16-a659-cb1c3d459121" providerId="ADAL" clId="{47EFFEDB-2A25-40BA-B7EA-6A52FBAF65D7}" dt="2021-09-28T04:58:39.613" v="2037" actId="26606"/>
          <ac:spMkLst>
            <pc:docMk/>
            <pc:sldMk cId="273671979" sldId="359"/>
            <ac:spMk id="12" creationId="{72F84B47-E267-4194-8194-831DB7B5547F}"/>
          </ac:spMkLst>
        </pc:spChg>
        <pc:spChg chg="add">
          <ac:chgData name="Mashal Khan" userId="ff208bdd-e69e-4a16-a659-cb1c3d459121" providerId="ADAL" clId="{47EFFEDB-2A25-40BA-B7EA-6A52FBAF65D7}" dt="2021-09-28T04:58:39.613" v="2037" actId="26606"/>
          <ac:spMkLst>
            <pc:docMk/>
            <pc:sldMk cId="273671979" sldId="359"/>
            <ac:spMk id="17" creationId="{9427AF5F-9A0E-42B7-A252-FD64C9885F9C}"/>
          </ac:spMkLst>
        </pc:spChg>
        <pc:picChg chg="add mod">
          <ac:chgData name="Mashal Khan" userId="ff208bdd-e69e-4a16-a659-cb1c3d459121" providerId="ADAL" clId="{47EFFEDB-2A25-40BA-B7EA-6A52FBAF65D7}" dt="2021-09-28T04:58:42.295" v="2038" actId="14100"/>
          <ac:picMkLst>
            <pc:docMk/>
            <pc:sldMk cId="273671979" sldId="359"/>
            <ac:picMk id="5" creationId="{E482C02E-0B56-49C0-99FB-FFB46F3A6CC6}"/>
          </ac:picMkLst>
        </pc:picChg>
      </pc:sldChg>
      <pc:sldChg chg="addSp modSp new mod setBg modNotesTx">
        <pc:chgData name="Mashal Khan" userId="ff208bdd-e69e-4a16-a659-cb1c3d459121" providerId="ADAL" clId="{47EFFEDB-2A25-40BA-B7EA-6A52FBAF65D7}" dt="2021-09-28T05:05:06.185" v="2372" actId="403"/>
        <pc:sldMkLst>
          <pc:docMk/>
          <pc:sldMk cId="1654380503" sldId="360"/>
        </pc:sldMkLst>
        <pc:spChg chg="mod">
          <ac:chgData name="Mashal Khan" userId="ff208bdd-e69e-4a16-a659-cb1c3d459121" providerId="ADAL" clId="{47EFFEDB-2A25-40BA-B7EA-6A52FBAF65D7}" dt="2021-09-28T05:04:30.637" v="2369" actId="26606"/>
          <ac:spMkLst>
            <pc:docMk/>
            <pc:sldMk cId="1654380503" sldId="360"/>
            <ac:spMk id="2" creationId="{0ECCC549-0DE2-4254-86A0-6296FA1D3F85}"/>
          </ac:spMkLst>
        </pc:spChg>
        <pc:spChg chg="mod">
          <ac:chgData name="Mashal Khan" userId="ff208bdd-e69e-4a16-a659-cb1c3d459121" providerId="ADAL" clId="{47EFFEDB-2A25-40BA-B7EA-6A52FBAF65D7}" dt="2021-09-28T05:05:06.185" v="2372" actId="403"/>
          <ac:spMkLst>
            <pc:docMk/>
            <pc:sldMk cId="1654380503" sldId="360"/>
            <ac:spMk id="3" creationId="{66DEF25D-F11D-4606-84D4-CD1AF81A8772}"/>
          </ac:spMkLst>
        </pc:spChg>
        <pc:spChg chg="add">
          <ac:chgData name="Mashal Khan" userId="ff208bdd-e69e-4a16-a659-cb1c3d459121" providerId="ADAL" clId="{47EFFEDB-2A25-40BA-B7EA-6A52FBAF65D7}" dt="2021-09-28T05:04:30.637" v="2369" actId="26606"/>
          <ac:spMkLst>
            <pc:docMk/>
            <pc:sldMk cId="1654380503" sldId="360"/>
            <ac:spMk id="8" creationId="{6D6CDB20-394C-4D51-9C5B-8751E21338DC}"/>
          </ac:spMkLst>
        </pc:spChg>
        <pc:spChg chg="add">
          <ac:chgData name="Mashal Khan" userId="ff208bdd-e69e-4a16-a659-cb1c3d459121" providerId="ADAL" clId="{47EFFEDB-2A25-40BA-B7EA-6A52FBAF65D7}" dt="2021-09-28T05:04:30.637" v="2369" actId="26606"/>
          <ac:spMkLst>
            <pc:docMk/>
            <pc:sldMk cId="1654380503" sldId="360"/>
            <ac:spMk id="10" creationId="{46DFD1E0-DCA7-47E6-B78B-6ECDDF873DD6}"/>
          </ac:spMkLst>
        </pc:spChg>
        <pc:spChg chg="add">
          <ac:chgData name="Mashal Khan" userId="ff208bdd-e69e-4a16-a659-cb1c3d459121" providerId="ADAL" clId="{47EFFEDB-2A25-40BA-B7EA-6A52FBAF65D7}" dt="2021-09-28T05:04:30.637" v="2369" actId="26606"/>
          <ac:spMkLst>
            <pc:docMk/>
            <pc:sldMk cId="1654380503" sldId="360"/>
            <ac:spMk id="12" creationId="{8AAB0B1E-BB97-40E0-8DCD-D1197A0E1D6A}"/>
          </ac:spMkLst>
        </pc:spChg>
      </pc:sldChg>
      <pc:sldChg chg="addSp delSp modSp new mod modNotesTx">
        <pc:chgData name="Mashal Khan" userId="ff208bdd-e69e-4a16-a659-cb1c3d459121" providerId="ADAL" clId="{47EFFEDB-2A25-40BA-B7EA-6A52FBAF65D7}" dt="2021-09-29T08:25:41.214" v="2503"/>
        <pc:sldMkLst>
          <pc:docMk/>
          <pc:sldMk cId="3556127519" sldId="361"/>
        </pc:sldMkLst>
        <pc:spChg chg="mod">
          <ac:chgData name="Mashal Khan" userId="ff208bdd-e69e-4a16-a659-cb1c3d459121" providerId="ADAL" clId="{47EFFEDB-2A25-40BA-B7EA-6A52FBAF65D7}" dt="2021-09-28T05:41:55.222" v="2444" actId="20577"/>
          <ac:spMkLst>
            <pc:docMk/>
            <pc:sldMk cId="3556127519" sldId="361"/>
            <ac:spMk id="2" creationId="{3943A405-113B-469C-8D60-F1152359514C}"/>
          </ac:spMkLst>
        </pc:spChg>
        <pc:spChg chg="del">
          <ac:chgData name="Mashal Khan" userId="ff208bdd-e69e-4a16-a659-cb1c3d459121" providerId="ADAL" clId="{47EFFEDB-2A25-40BA-B7EA-6A52FBAF65D7}" dt="2021-09-28T05:27:23.763" v="2420" actId="22"/>
          <ac:spMkLst>
            <pc:docMk/>
            <pc:sldMk cId="3556127519" sldId="361"/>
            <ac:spMk id="3" creationId="{B8FFBCC5-F383-4932-8952-E533E75DC8E6}"/>
          </ac:spMkLst>
        </pc:spChg>
        <pc:spChg chg="add mod">
          <ac:chgData name="Mashal Khan" userId="ff208bdd-e69e-4a16-a659-cb1c3d459121" providerId="ADAL" clId="{47EFFEDB-2A25-40BA-B7EA-6A52FBAF65D7}" dt="2021-09-28T05:33:22.090" v="2432" actId="20577"/>
          <ac:spMkLst>
            <pc:docMk/>
            <pc:sldMk cId="3556127519" sldId="361"/>
            <ac:spMk id="7" creationId="{4B2357C8-1AA6-417A-BB77-DFEBE891AEC4}"/>
          </ac:spMkLst>
        </pc:spChg>
        <pc:picChg chg="add mod ord">
          <ac:chgData name="Mashal Khan" userId="ff208bdd-e69e-4a16-a659-cb1c3d459121" providerId="ADAL" clId="{47EFFEDB-2A25-40BA-B7EA-6A52FBAF65D7}" dt="2021-09-28T05:32:21.621" v="2427" actId="14100"/>
          <ac:picMkLst>
            <pc:docMk/>
            <pc:sldMk cId="3556127519" sldId="361"/>
            <ac:picMk id="5" creationId="{FA2C060E-E79B-449F-8276-3F54627D54FB}"/>
          </ac:picMkLst>
        </pc:picChg>
        <pc:inkChg chg="add">
          <ac:chgData name="Mashal Khan" userId="ff208bdd-e69e-4a16-a659-cb1c3d459121" providerId="ADAL" clId="{47EFFEDB-2A25-40BA-B7EA-6A52FBAF65D7}" dt="2021-09-29T08:25:41.214" v="2503"/>
          <ac:inkMkLst>
            <pc:docMk/>
            <pc:sldMk cId="3556127519" sldId="361"/>
            <ac:inkMk id="3" creationId="{8B322A6F-191E-4276-B0A5-8CC4463DF28B}"/>
          </ac:inkMkLst>
        </pc:inkChg>
      </pc:sldChg>
      <pc:sldChg chg="addSp modSp new mod">
        <pc:chgData name="Mashal Khan" userId="ff208bdd-e69e-4a16-a659-cb1c3d459121" providerId="ADAL" clId="{47EFFEDB-2A25-40BA-B7EA-6A52FBAF65D7}" dt="2021-09-29T08:30:51.063" v="2504"/>
        <pc:sldMkLst>
          <pc:docMk/>
          <pc:sldMk cId="1713061914" sldId="362"/>
        </pc:sldMkLst>
        <pc:spChg chg="mod">
          <ac:chgData name="Mashal Khan" userId="ff208bdd-e69e-4a16-a659-cb1c3d459121" providerId="ADAL" clId="{47EFFEDB-2A25-40BA-B7EA-6A52FBAF65D7}" dt="2021-09-28T05:42:09.998" v="2474" actId="20577"/>
          <ac:spMkLst>
            <pc:docMk/>
            <pc:sldMk cId="1713061914" sldId="362"/>
            <ac:spMk id="2" creationId="{954AB656-9032-4FB4-A39C-3A20A0A64CE7}"/>
          </ac:spMkLst>
        </pc:spChg>
        <pc:spChg chg="mod">
          <ac:chgData name="Mashal Khan" userId="ff208bdd-e69e-4a16-a659-cb1c3d459121" providerId="ADAL" clId="{47EFFEDB-2A25-40BA-B7EA-6A52FBAF65D7}" dt="2021-09-28T05:44:15.508" v="2500" actId="14100"/>
          <ac:spMkLst>
            <pc:docMk/>
            <pc:sldMk cId="1713061914" sldId="362"/>
            <ac:spMk id="3" creationId="{4EDC1AFB-C8EF-4D98-A7F9-4F3C600651A2}"/>
          </ac:spMkLst>
        </pc:spChg>
        <pc:picChg chg="add mod">
          <ac:chgData name="Mashal Khan" userId="ff208bdd-e69e-4a16-a659-cb1c3d459121" providerId="ADAL" clId="{47EFFEDB-2A25-40BA-B7EA-6A52FBAF65D7}" dt="2021-09-28T05:44:08.050" v="2498" actId="1076"/>
          <ac:picMkLst>
            <pc:docMk/>
            <pc:sldMk cId="1713061914" sldId="362"/>
            <ac:picMk id="5" creationId="{3BC9C956-4904-4D70-AA2A-D9B0097C408F}"/>
          </ac:picMkLst>
        </pc:picChg>
        <pc:inkChg chg="add">
          <ac:chgData name="Mashal Khan" userId="ff208bdd-e69e-4a16-a659-cb1c3d459121" providerId="ADAL" clId="{47EFFEDB-2A25-40BA-B7EA-6A52FBAF65D7}" dt="2021-09-29T08:25:41.214" v="2503"/>
          <ac:inkMkLst>
            <pc:docMk/>
            <pc:sldMk cId="1713061914" sldId="362"/>
            <ac:inkMk id="4" creationId="{791A7B38-202A-4816-BFD9-9C0A899099C8}"/>
          </ac:inkMkLst>
        </pc:inkChg>
        <pc:inkChg chg="add">
          <ac:chgData name="Mashal Khan" userId="ff208bdd-e69e-4a16-a659-cb1c3d459121" providerId="ADAL" clId="{47EFFEDB-2A25-40BA-B7EA-6A52FBAF65D7}" dt="2021-09-29T08:30:51.063" v="2504"/>
          <ac:inkMkLst>
            <pc:docMk/>
            <pc:sldMk cId="1713061914" sldId="362"/>
            <ac:inkMk id="6" creationId="{F4CE7285-48D3-4F59-9625-6D2A83043621}"/>
          </ac:inkMkLst>
        </pc:inkChg>
      </pc:sldChg>
      <pc:sldChg chg="add">
        <pc:chgData name="Mashal Khan" userId="ff208bdd-e69e-4a16-a659-cb1c3d459121" providerId="ADAL" clId="{47EFFEDB-2A25-40BA-B7EA-6A52FBAF65D7}" dt="2021-09-28T05:34:25.586" v="2434"/>
        <pc:sldMkLst>
          <pc:docMk/>
          <pc:sldMk cId="3899816042" sldId="363"/>
        </pc:sldMkLst>
      </pc:sldChg>
      <pc:sldChg chg="add">
        <pc:chgData name="Mashal Khan" userId="ff208bdd-e69e-4a16-a659-cb1c3d459121" providerId="ADAL" clId="{47EFFEDB-2A25-40BA-B7EA-6A52FBAF65D7}" dt="2021-09-28T05:34:50.567" v="2435"/>
        <pc:sldMkLst>
          <pc:docMk/>
          <pc:sldMk cId="682313828" sldId="364"/>
        </pc:sldMkLst>
      </pc:sldChg>
      <pc:sldChg chg="new">
        <pc:chgData name="Mashal Khan" userId="ff208bdd-e69e-4a16-a659-cb1c3d459121" providerId="ADAL" clId="{47EFFEDB-2A25-40BA-B7EA-6A52FBAF65D7}" dt="2021-09-28T05:44:20.543" v="2501" actId="680"/>
        <pc:sldMkLst>
          <pc:docMk/>
          <pc:sldMk cId="3300975108" sldId="365"/>
        </pc:sldMkLst>
      </pc:sldChg>
      <pc:sldChg chg="new">
        <pc:chgData name="Mashal Khan" userId="ff208bdd-e69e-4a16-a659-cb1c3d459121" providerId="ADAL" clId="{47EFFEDB-2A25-40BA-B7EA-6A52FBAF65D7}" dt="2021-09-28T06:34:31.634" v="2502" actId="680"/>
        <pc:sldMkLst>
          <pc:docMk/>
          <pc:sldMk cId="1417353980" sldId="366"/>
        </pc:sldMkLst>
      </pc:sldChg>
    </pc:docChg>
  </pc:docChgLst>
  <pc:docChgLst>
    <pc:chgData name="Mashal Khan" userId="ff208bdd-e69e-4a16-a659-cb1c3d459121" providerId="ADAL" clId="{E5EFA482-F550-4EAF-ADA4-BCBC7E7B092F}"/>
    <pc:docChg chg="undo custSel addSld delSld modSld sldOrd">
      <pc:chgData name="Mashal Khan" userId="ff208bdd-e69e-4a16-a659-cb1c3d459121" providerId="ADAL" clId="{E5EFA482-F550-4EAF-ADA4-BCBC7E7B092F}" dt="2021-11-09T05:23:48.762" v="1762"/>
      <pc:docMkLst>
        <pc:docMk/>
      </pc:docMkLst>
      <pc:sldChg chg="modSp">
        <pc:chgData name="Mashal Khan" userId="ff208bdd-e69e-4a16-a659-cb1c3d459121" providerId="ADAL" clId="{E5EFA482-F550-4EAF-ADA4-BCBC7E7B092F}" dt="2021-10-23T03:33:01.841" v="24" actId="20577"/>
        <pc:sldMkLst>
          <pc:docMk/>
          <pc:sldMk cId="2193967764" sldId="257"/>
        </pc:sldMkLst>
        <pc:spChg chg="mod">
          <ac:chgData name="Mashal Khan" userId="ff208bdd-e69e-4a16-a659-cb1c3d459121" providerId="ADAL" clId="{E5EFA482-F550-4EAF-ADA4-BCBC7E7B092F}" dt="2021-10-23T03:33:01.841" v="24" actId="20577"/>
          <ac:spMkLst>
            <pc:docMk/>
            <pc:sldMk cId="2193967764" sldId="257"/>
            <ac:spMk id="3" creationId="{548CDEF2-8F98-4802-94BB-396C1AF48E2C}"/>
          </ac:spMkLst>
        </pc:spChg>
      </pc:sldChg>
      <pc:sldChg chg="modSp mod">
        <pc:chgData name="Mashal Khan" userId="ff208bdd-e69e-4a16-a659-cb1c3d459121" providerId="ADAL" clId="{E5EFA482-F550-4EAF-ADA4-BCBC7E7B092F}" dt="2021-11-01T09:34:57.876" v="274" actId="20577"/>
        <pc:sldMkLst>
          <pc:docMk/>
          <pc:sldMk cId="2731667004" sldId="258"/>
        </pc:sldMkLst>
        <pc:spChg chg="mod">
          <ac:chgData name="Mashal Khan" userId="ff208bdd-e69e-4a16-a659-cb1c3d459121" providerId="ADAL" clId="{E5EFA482-F550-4EAF-ADA4-BCBC7E7B092F}" dt="2021-11-01T09:19:19.065" v="38" actId="20577"/>
          <ac:spMkLst>
            <pc:docMk/>
            <pc:sldMk cId="2731667004" sldId="258"/>
            <ac:spMk id="2" creationId="{56F23966-491C-4D82-89D9-5E6C69D647EE}"/>
          </ac:spMkLst>
        </pc:spChg>
        <pc:spChg chg="mod">
          <ac:chgData name="Mashal Khan" userId="ff208bdd-e69e-4a16-a659-cb1c3d459121" providerId="ADAL" clId="{E5EFA482-F550-4EAF-ADA4-BCBC7E7B092F}" dt="2021-11-01T09:34:57.876" v="274" actId="20577"/>
          <ac:spMkLst>
            <pc:docMk/>
            <pc:sldMk cId="2731667004" sldId="258"/>
            <ac:spMk id="3" creationId="{2EA3899B-9C4C-4D16-ADFE-02BE45F6C0F7}"/>
          </ac:spMkLst>
        </pc:spChg>
      </pc:sldChg>
      <pc:sldChg chg="delSp modSp new mod">
        <pc:chgData name="Mashal Khan" userId="ff208bdd-e69e-4a16-a659-cb1c3d459121" providerId="ADAL" clId="{E5EFA482-F550-4EAF-ADA4-BCBC7E7B092F}" dt="2021-11-01T10:44:42.086" v="1384" actId="20577"/>
        <pc:sldMkLst>
          <pc:docMk/>
          <pc:sldMk cId="4101188088" sldId="259"/>
        </pc:sldMkLst>
        <pc:spChg chg="del mod">
          <ac:chgData name="Mashal Khan" userId="ff208bdd-e69e-4a16-a659-cb1c3d459121" providerId="ADAL" clId="{E5EFA482-F550-4EAF-ADA4-BCBC7E7B092F}" dt="2021-11-01T09:26:14.743" v="135" actId="478"/>
          <ac:spMkLst>
            <pc:docMk/>
            <pc:sldMk cId="4101188088" sldId="259"/>
            <ac:spMk id="2" creationId="{2E89795F-6367-41F3-BD53-222156CFFA8C}"/>
          </ac:spMkLst>
        </pc:spChg>
        <pc:spChg chg="mod">
          <ac:chgData name="Mashal Khan" userId="ff208bdd-e69e-4a16-a659-cb1c3d459121" providerId="ADAL" clId="{E5EFA482-F550-4EAF-ADA4-BCBC7E7B092F}" dt="2021-11-01T10:44:42.086" v="1384" actId="20577"/>
          <ac:spMkLst>
            <pc:docMk/>
            <pc:sldMk cId="4101188088" sldId="259"/>
            <ac:spMk id="3" creationId="{4044658B-49C8-4BAC-A1BC-AEDF83724015}"/>
          </ac:spMkLst>
        </pc:spChg>
      </pc:sldChg>
      <pc:sldChg chg="addSp modSp new mod modNotesTx">
        <pc:chgData name="Mashal Khan" userId="ff208bdd-e69e-4a16-a659-cb1c3d459121" providerId="ADAL" clId="{E5EFA482-F550-4EAF-ADA4-BCBC7E7B092F}" dt="2021-11-01T09:57:42.789" v="811" actId="1076"/>
        <pc:sldMkLst>
          <pc:docMk/>
          <pc:sldMk cId="156383359" sldId="260"/>
        </pc:sldMkLst>
        <pc:spChg chg="mod">
          <ac:chgData name="Mashal Khan" userId="ff208bdd-e69e-4a16-a659-cb1c3d459121" providerId="ADAL" clId="{E5EFA482-F550-4EAF-ADA4-BCBC7E7B092F}" dt="2021-11-01T09:29:09.309" v="191" actId="20577"/>
          <ac:spMkLst>
            <pc:docMk/>
            <pc:sldMk cId="156383359" sldId="260"/>
            <ac:spMk id="2" creationId="{492BE5EA-EA2E-4BF8-82EA-01DAE5F4AF0B}"/>
          </ac:spMkLst>
        </pc:spChg>
        <pc:spChg chg="mod">
          <ac:chgData name="Mashal Khan" userId="ff208bdd-e69e-4a16-a659-cb1c3d459121" providerId="ADAL" clId="{E5EFA482-F550-4EAF-ADA4-BCBC7E7B092F}" dt="2021-11-01T09:57:40.189" v="810" actId="14100"/>
          <ac:spMkLst>
            <pc:docMk/>
            <pc:sldMk cId="156383359" sldId="260"/>
            <ac:spMk id="3" creationId="{AA480D85-00DA-4794-8CBE-1E65A1DE631F}"/>
          </ac:spMkLst>
        </pc:spChg>
        <pc:picChg chg="add mod">
          <ac:chgData name="Mashal Khan" userId="ff208bdd-e69e-4a16-a659-cb1c3d459121" providerId="ADAL" clId="{E5EFA482-F550-4EAF-ADA4-BCBC7E7B092F}" dt="2021-11-01T09:57:42.789" v="811" actId="1076"/>
          <ac:picMkLst>
            <pc:docMk/>
            <pc:sldMk cId="156383359" sldId="260"/>
            <ac:picMk id="4" creationId="{66F55C08-BCCE-456E-86AA-8232783DED37}"/>
          </ac:picMkLst>
        </pc:picChg>
      </pc:sldChg>
      <pc:sldChg chg="addSp delSp modSp new mod ord">
        <pc:chgData name="Mashal Khan" userId="ff208bdd-e69e-4a16-a659-cb1c3d459121" providerId="ADAL" clId="{E5EFA482-F550-4EAF-ADA4-BCBC7E7B092F}" dt="2021-11-01T09:59:42.923" v="815"/>
        <pc:sldMkLst>
          <pc:docMk/>
          <pc:sldMk cId="851520498" sldId="261"/>
        </pc:sldMkLst>
        <pc:spChg chg="del">
          <ac:chgData name="Mashal Khan" userId="ff208bdd-e69e-4a16-a659-cb1c3d459121" providerId="ADAL" clId="{E5EFA482-F550-4EAF-ADA4-BCBC7E7B092F}" dt="2021-11-01T09:32:16.452" v="260" actId="478"/>
          <ac:spMkLst>
            <pc:docMk/>
            <pc:sldMk cId="851520498" sldId="261"/>
            <ac:spMk id="2" creationId="{7E5CEC02-7637-4DAF-8E96-5CAF0501C9CE}"/>
          </ac:spMkLst>
        </pc:spChg>
        <pc:spChg chg="del">
          <ac:chgData name="Mashal Khan" userId="ff208bdd-e69e-4a16-a659-cb1c3d459121" providerId="ADAL" clId="{E5EFA482-F550-4EAF-ADA4-BCBC7E7B092F}" dt="2021-11-01T09:32:12.732" v="259" actId="22"/>
          <ac:spMkLst>
            <pc:docMk/>
            <pc:sldMk cId="851520498" sldId="261"/>
            <ac:spMk id="3" creationId="{10A684CA-7AFE-4C56-88E1-48F84668F52D}"/>
          </ac:spMkLst>
        </pc:spChg>
        <pc:picChg chg="add mod ord">
          <ac:chgData name="Mashal Khan" userId="ff208bdd-e69e-4a16-a659-cb1c3d459121" providerId="ADAL" clId="{E5EFA482-F550-4EAF-ADA4-BCBC7E7B092F}" dt="2021-11-01T09:32:30.585" v="265" actId="14100"/>
          <ac:picMkLst>
            <pc:docMk/>
            <pc:sldMk cId="851520498" sldId="261"/>
            <ac:picMk id="5" creationId="{4331A01F-EB8F-44B1-BEBE-20726F5E966E}"/>
          </ac:picMkLst>
        </pc:picChg>
      </pc:sldChg>
      <pc:sldChg chg="modSp new mod modNotesTx">
        <pc:chgData name="Mashal Khan" userId="ff208bdd-e69e-4a16-a659-cb1c3d459121" providerId="ADAL" clId="{E5EFA482-F550-4EAF-ADA4-BCBC7E7B092F}" dt="2021-11-01T10:01:36.126" v="842" actId="20577"/>
        <pc:sldMkLst>
          <pc:docMk/>
          <pc:sldMk cId="978672848" sldId="262"/>
        </pc:sldMkLst>
        <pc:spChg chg="mod">
          <ac:chgData name="Mashal Khan" userId="ff208bdd-e69e-4a16-a659-cb1c3d459121" providerId="ADAL" clId="{E5EFA482-F550-4EAF-ADA4-BCBC7E7B092F}" dt="2021-11-01T09:40:58.756" v="370" actId="20577"/>
          <ac:spMkLst>
            <pc:docMk/>
            <pc:sldMk cId="978672848" sldId="262"/>
            <ac:spMk id="2" creationId="{FFFD6C7D-5D23-42C9-A430-3C49D7359627}"/>
          </ac:spMkLst>
        </pc:spChg>
        <pc:spChg chg="mod">
          <ac:chgData name="Mashal Khan" userId="ff208bdd-e69e-4a16-a659-cb1c3d459121" providerId="ADAL" clId="{E5EFA482-F550-4EAF-ADA4-BCBC7E7B092F}" dt="2021-11-01T10:01:36.126" v="842" actId="20577"/>
          <ac:spMkLst>
            <pc:docMk/>
            <pc:sldMk cId="978672848" sldId="262"/>
            <ac:spMk id="3" creationId="{05FBD551-6A40-402E-B9F0-9B2232985C2F}"/>
          </ac:spMkLst>
        </pc:spChg>
      </pc:sldChg>
      <pc:sldChg chg="delSp modSp new mod">
        <pc:chgData name="Mashal Khan" userId="ff208bdd-e69e-4a16-a659-cb1c3d459121" providerId="ADAL" clId="{E5EFA482-F550-4EAF-ADA4-BCBC7E7B092F}" dt="2021-11-01T09:44:08.549" v="400" actId="478"/>
        <pc:sldMkLst>
          <pc:docMk/>
          <pc:sldMk cId="4031329862" sldId="263"/>
        </pc:sldMkLst>
        <pc:spChg chg="del">
          <ac:chgData name="Mashal Khan" userId="ff208bdd-e69e-4a16-a659-cb1c3d459121" providerId="ADAL" clId="{E5EFA482-F550-4EAF-ADA4-BCBC7E7B092F}" dt="2021-11-01T09:44:08.549" v="400" actId="478"/>
          <ac:spMkLst>
            <pc:docMk/>
            <pc:sldMk cId="4031329862" sldId="263"/>
            <ac:spMk id="2" creationId="{CE525FB4-4AC1-47CD-AA57-EE34365FEA00}"/>
          </ac:spMkLst>
        </pc:spChg>
        <pc:spChg chg="mod">
          <ac:chgData name="Mashal Khan" userId="ff208bdd-e69e-4a16-a659-cb1c3d459121" providerId="ADAL" clId="{E5EFA482-F550-4EAF-ADA4-BCBC7E7B092F}" dt="2021-11-01T09:44:02.459" v="399" actId="20577"/>
          <ac:spMkLst>
            <pc:docMk/>
            <pc:sldMk cId="4031329862" sldId="263"/>
            <ac:spMk id="3" creationId="{117FBC6A-57A9-4BC9-893C-C0FAB515D52D}"/>
          </ac:spMkLst>
        </pc:spChg>
      </pc:sldChg>
      <pc:sldChg chg="modSp new mod">
        <pc:chgData name="Mashal Khan" userId="ff208bdd-e69e-4a16-a659-cb1c3d459121" providerId="ADAL" clId="{E5EFA482-F550-4EAF-ADA4-BCBC7E7B092F}" dt="2021-11-01T09:55:25.639" v="701" actId="20577"/>
        <pc:sldMkLst>
          <pc:docMk/>
          <pc:sldMk cId="3419995397" sldId="264"/>
        </pc:sldMkLst>
        <pc:spChg chg="mod">
          <ac:chgData name="Mashal Khan" userId="ff208bdd-e69e-4a16-a659-cb1c3d459121" providerId="ADAL" clId="{E5EFA482-F550-4EAF-ADA4-BCBC7E7B092F}" dt="2021-11-01T09:53:13.551" v="623" actId="20577"/>
          <ac:spMkLst>
            <pc:docMk/>
            <pc:sldMk cId="3419995397" sldId="264"/>
            <ac:spMk id="2" creationId="{FBB94DA8-1764-4B8C-ADBF-C039F279A489}"/>
          </ac:spMkLst>
        </pc:spChg>
        <pc:spChg chg="mod">
          <ac:chgData name="Mashal Khan" userId="ff208bdd-e69e-4a16-a659-cb1c3d459121" providerId="ADAL" clId="{E5EFA482-F550-4EAF-ADA4-BCBC7E7B092F}" dt="2021-11-01T09:55:25.639" v="701" actId="20577"/>
          <ac:spMkLst>
            <pc:docMk/>
            <pc:sldMk cId="3419995397" sldId="264"/>
            <ac:spMk id="3" creationId="{C7610933-C4E9-4E3F-B291-3601948794A1}"/>
          </ac:spMkLst>
        </pc:spChg>
      </pc:sldChg>
      <pc:sldChg chg="addSp delSp modSp new mod">
        <pc:chgData name="Mashal Khan" userId="ff208bdd-e69e-4a16-a659-cb1c3d459121" providerId="ADAL" clId="{E5EFA482-F550-4EAF-ADA4-BCBC7E7B092F}" dt="2021-11-01T10:04:44.679" v="979" actId="113"/>
        <pc:sldMkLst>
          <pc:docMk/>
          <pc:sldMk cId="3083690027" sldId="265"/>
        </pc:sldMkLst>
        <pc:spChg chg="mod">
          <ac:chgData name="Mashal Khan" userId="ff208bdd-e69e-4a16-a659-cb1c3d459121" providerId="ADAL" clId="{E5EFA482-F550-4EAF-ADA4-BCBC7E7B092F}" dt="2021-11-01T09:56:06.244" v="727" actId="20577"/>
          <ac:spMkLst>
            <pc:docMk/>
            <pc:sldMk cId="3083690027" sldId="265"/>
            <ac:spMk id="2" creationId="{30581DEE-A2BB-48E5-A4E8-A896B3D8513B}"/>
          </ac:spMkLst>
        </pc:spChg>
        <pc:spChg chg="mod">
          <ac:chgData name="Mashal Khan" userId="ff208bdd-e69e-4a16-a659-cb1c3d459121" providerId="ADAL" clId="{E5EFA482-F550-4EAF-ADA4-BCBC7E7B092F}" dt="2021-11-01T10:04:44.679" v="979" actId="113"/>
          <ac:spMkLst>
            <pc:docMk/>
            <pc:sldMk cId="3083690027" sldId="265"/>
            <ac:spMk id="3" creationId="{D6CBF924-086C-48A1-B467-FB63C4A22CC6}"/>
          </ac:spMkLst>
        </pc:spChg>
        <pc:picChg chg="add del">
          <ac:chgData name="Mashal Khan" userId="ff208bdd-e69e-4a16-a659-cb1c3d459121" providerId="ADAL" clId="{E5EFA482-F550-4EAF-ADA4-BCBC7E7B092F}" dt="2021-11-01T10:04:07.051" v="949"/>
          <ac:picMkLst>
            <pc:docMk/>
            <pc:sldMk cId="3083690027" sldId="265"/>
            <ac:picMk id="4" creationId="{40331851-B4DA-42BD-A8DD-20A9436A281A}"/>
          </ac:picMkLst>
        </pc:picChg>
      </pc:sldChg>
      <pc:sldChg chg="addSp modSp new">
        <pc:chgData name="Mashal Khan" userId="ff208bdd-e69e-4a16-a659-cb1c3d459121" providerId="ADAL" clId="{E5EFA482-F550-4EAF-ADA4-BCBC7E7B092F}" dt="2021-11-01T09:59:03.005" v="813"/>
        <pc:sldMkLst>
          <pc:docMk/>
          <pc:sldMk cId="400685204" sldId="266"/>
        </pc:sldMkLst>
        <pc:picChg chg="add mod">
          <ac:chgData name="Mashal Khan" userId="ff208bdd-e69e-4a16-a659-cb1c3d459121" providerId="ADAL" clId="{E5EFA482-F550-4EAF-ADA4-BCBC7E7B092F}" dt="2021-11-01T09:59:03.005" v="813"/>
          <ac:picMkLst>
            <pc:docMk/>
            <pc:sldMk cId="400685204" sldId="266"/>
            <ac:picMk id="4" creationId="{C6D7B722-C5AE-4A8E-B5AD-A1BF53C26742}"/>
          </ac:picMkLst>
        </pc:picChg>
      </pc:sldChg>
      <pc:sldChg chg="add">
        <pc:chgData name="Mashal Khan" userId="ff208bdd-e69e-4a16-a659-cb1c3d459121" providerId="ADAL" clId="{E5EFA482-F550-4EAF-ADA4-BCBC7E7B092F}" dt="2021-11-01T09:59:49.160" v="816"/>
        <pc:sldMkLst>
          <pc:docMk/>
          <pc:sldMk cId="0" sldId="297"/>
        </pc:sldMkLst>
      </pc:sldChg>
      <pc:sldChg chg="del">
        <pc:chgData name="Mashal Khan" userId="ff208bdd-e69e-4a16-a659-cb1c3d459121" providerId="ADAL" clId="{E5EFA482-F550-4EAF-ADA4-BCBC7E7B092F}" dt="2021-10-23T03:32:44.968" v="0" actId="47"/>
        <pc:sldMkLst>
          <pc:docMk/>
          <pc:sldMk cId="3768481285" sldId="317"/>
        </pc:sldMkLst>
      </pc:sldChg>
      <pc:sldChg chg="modSp add del mod modNotesTx">
        <pc:chgData name="Mashal Khan" userId="ff208bdd-e69e-4a16-a659-cb1c3d459121" providerId="ADAL" clId="{E5EFA482-F550-4EAF-ADA4-BCBC7E7B092F}" dt="2021-11-09T04:59:23.634" v="1554" actId="47"/>
        <pc:sldMkLst>
          <pc:docMk/>
          <pc:sldMk cId="0" sldId="320"/>
        </pc:sldMkLst>
        <pc:spChg chg="mod">
          <ac:chgData name="Mashal Khan" userId="ff208bdd-e69e-4a16-a659-cb1c3d459121" providerId="ADAL" clId="{E5EFA482-F550-4EAF-ADA4-BCBC7E7B092F}" dt="2021-11-03T06:23:00.789" v="1402" actId="27636"/>
          <ac:spMkLst>
            <pc:docMk/>
            <pc:sldMk cId="0" sldId="320"/>
            <ac:spMk id="58373" creationId="{769BE9B2-1FC0-4385-8D33-A7A579DA1DAA}"/>
          </ac:spMkLst>
        </pc:spChg>
      </pc:sldChg>
      <pc:sldChg chg="add del">
        <pc:chgData name="Mashal Khan" userId="ff208bdd-e69e-4a16-a659-cb1c3d459121" providerId="ADAL" clId="{E5EFA482-F550-4EAF-ADA4-BCBC7E7B092F}" dt="2021-11-09T04:59:23.634" v="1554" actId="47"/>
        <pc:sldMkLst>
          <pc:docMk/>
          <pc:sldMk cId="0" sldId="321"/>
        </pc:sldMkLst>
      </pc:sldChg>
      <pc:sldChg chg="modSp add">
        <pc:chgData name="Mashal Khan" userId="ff208bdd-e69e-4a16-a659-cb1c3d459121" providerId="ADAL" clId="{E5EFA482-F550-4EAF-ADA4-BCBC7E7B092F}" dt="2021-11-01T10:00:50.672" v="820" actId="1076"/>
        <pc:sldMkLst>
          <pc:docMk/>
          <pc:sldMk cId="3494807356" sldId="339"/>
        </pc:sldMkLst>
        <pc:picChg chg="mod">
          <ac:chgData name="Mashal Khan" userId="ff208bdd-e69e-4a16-a659-cb1c3d459121" providerId="ADAL" clId="{E5EFA482-F550-4EAF-ADA4-BCBC7E7B092F}" dt="2021-11-01T10:00:46.788" v="819" actId="1076"/>
          <ac:picMkLst>
            <pc:docMk/>
            <pc:sldMk cId="3494807356" sldId="339"/>
            <ac:picMk id="7170" creationId="{A729216E-A95E-4D66-8B20-B1E45DFDA8C0}"/>
          </ac:picMkLst>
        </pc:picChg>
        <pc:picChg chg="mod">
          <ac:chgData name="Mashal Khan" userId="ff208bdd-e69e-4a16-a659-cb1c3d459121" providerId="ADAL" clId="{E5EFA482-F550-4EAF-ADA4-BCBC7E7B092F}" dt="2021-11-01T10:00:50.672" v="820" actId="1076"/>
          <ac:picMkLst>
            <pc:docMk/>
            <pc:sldMk cId="3494807356" sldId="339"/>
            <ac:picMk id="7172" creationId="{BB5AC227-874D-41A6-9C4A-4D08B29B5A69}"/>
          </ac:picMkLst>
        </pc:picChg>
      </pc:sldChg>
      <pc:sldChg chg="addSp delSp add mod setBg delDesignElem">
        <pc:chgData name="Mashal Khan" userId="ff208bdd-e69e-4a16-a659-cb1c3d459121" providerId="ADAL" clId="{E5EFA482-F550-4EAF-ADA4-BCBC7E7B092F}" dt="2021-11-03T06:36:30.673" v="1544" actId="22"/>
        <pc:sldMkLst>
          <pc:docMk/>
          <pc:sldMk cId="2106990689" sldId="340"/>
        </pc:sldMkLst>
        <pc:spChg chg="del">
          <ac:chgData name="Mashal Khan" userId="ff208bdd-e69e-4a16-a659-cb1c3d459121" providerId="ADAL" clId="{E5EFA482-F550-4EAF-ADA4-BCBC7E7B092F}" dt="2021-11-01T10:40:03.747" v="1380"/>
          <ac:spMkLst>
            <pc:docMk/>
            <pc:sldMk cId="2106990689" sldId="340"/>
            <ac:spMk id="16" creationId="{70CCC791-94D7-4BB8-9EDF-423CEA1F6215}"/>
          </ac:spMkLst>
        </pc:spChg>
        <pc:spChg chg="del">
          <ac:chgData name="Mashal Khan" userId="ff208bdd-e69e-4a16-a659-cb1c3d459121" providerId="ADAL" clId="{E5EFA482-F550-4EAF-ADA4-BCBC7E7B092F}" dt="2021-11-01T10:40:03.747" v="1380"/>
          <ac:spMkLst>
            <pc:docMk/>
            <pc:sldMk cId="2106990689" sldId="340"/>
            <ac:spMk id="18" creationId="{ED55A19D-297C-4231-AD1F-08EF9B4AA8F4}"/>
          </ac:spMkLst>
        </pc:spChg>
        <pc:spChg chg="del">
          <ac:chgData name="Mashal Khan" userId="ff208bdd-e69e-4a16-a659-cb1c3d459121" providerId="ADAL" clId="{E5EFA482-F550-4EAF-ADA4-BCBC7E7B092F}" dt="2021-11-01T10:40:03.747" v="1380"/>
          <ac:spMkLst>
            <pc:docMk/>
            <pc:sldMk cId="2106990689" sldId="340"/>
            <ac:spMk id="20" creationId="{EBAB6C56-3D38-4923-996E-BD474BBB91E9}"/>
          </ac:spMkLst>
        </pc:spChg>
        <pc:spChg chg="del">
          <ac:chgData name="Mashal Khan" userId="ff208bdd-e69e-4a16-a659-cb1c3d459121" providerId="ADAL" clId="{E5EFA482-F550-4EAF-ADA4-BCBC7E7B092F}" dt="2021-11-01T10:40:03.747" v="1380"/>
          <ac:spMkLst>
            <pc:docMk/>
            <pc:sldMk cId="2106990689" sldId="340"/>
            <ac:spMk id="22" creationId="{20CD21DB-082D-417D-A5AB-FC838AF9D944}"/>
          </ac:spMkLst>
        </pc:spChg>
        <pc:grpChg chg="del">
          <ac:chgData name="Mashal Khan" userId="ff208bdd-e69e-4a16-a659-cb1c3d459121" providerId="ADAL" clId="{E5EFA482-F550-4EAF-ADA4-BCBC7E7B092F}" dt="2021-11-01T10:40:03.747" v="1380"/>
          <ac:grpSpMkLst>
            <pc:docMk/>
            <pc:sldMk cId="2106990689" sldId="340"/>
            <ac:grpSpMk id="9" creationId="{773CCE17-EE0F-40E0-B7AE-CF7677B64709}"/>
          </ac:grpSpMkLst>
        </pc:grpChg>
        <pc:picChg chg="add del">
          <ac:chgData name="Mashal Khan" userId="ff208bdd-e69e-4a16-a659-cb1c3d459121" providerId="ADAL" clId="{E5EFA482-F550-4EAF-ADA4-BCBC7E7B092F}" dt="2021-11-03T06:36:30.673" v="1544" actId="22"/>
          <ac:picMkLst>
            <pc:docMk/>
            <pc:sldMk cId="2106990689" sldId="340"/>
            <ac:picMk id="3" creationId="{C5A28FE5-4714-47E6-9F5D-287A9525BE8D}"/>
          </ac:picMkLst>
        </pc:picChg>
      </pc:sldChg>
      <pc:sldChg chg="add">
        <pc:chgData name="Mashal Khan" userId="ff208bdd-e69e-4a16-a659-cb1c3d459121" providerId="ADAL" clId="{E5EFA482-F550-4EAF-ADA4-BCBC7E7B092F}" dt="2021-11-01T10:03:35.295" v="943"/>
        <pc:sldMkLst>
          <pc:docMk/>
          <pc:sldMk cId="2056070907" sldId="341"/>
        </pc:sldMkLst>
      </pc:sldChg>
      <pc:sldChg chg="modSp new mod">
        <pc:chgData name="Mashal Khan" userId="ff208bdd-e69e-4a16-a659-cb1c3d459121" providerId="ADAL" clId="{E5EFA482-F550-4EAF-ADA4-BCBC7E7B092F}" dt="2021-11-01T10:06:49.183" v="1192" actId="20577"/>
        <pc:sldMkLst>
          <pc:docMk/>
          <pc:sldMk cId="295905670" sldId="342"/>
        </pc:sldMkLst>
        <pc:spChg chg="mod">
          <ac:chgData name="Mashal Khan" userId="ff208bdd-e69e-4a16-a659-cb1c3d459121" providerId="ADAL" clId="{E5EFA482-F550-4EAF-ADA4-BCBC7E7B092F}" dt="2021-11-01T10:05:17.298" v="1006" actId="20577"/>
          <ac:spMkLst>
            <pc:docMk/>
            <pc:sldMk cId="295905670" sldId="342"/>
            <ac:spMk id="2" creationId="{2EBD5427-A6F9-49AB-95BF-7E84781A4F9F}"/>
          </ac:spMkLst>
        </pc:spChg>
        <pc:spChg chg="mod">
          <ac:chgData name="Mashal Khan" userId="ff208bdd-e69e-4a16-a659-cb1c3d459121" providerId="ADAL" clId="{E5EFA482-F550-4EAF-ADA4-BCBC7E7B092F}" dt="2021-11-01T10:06:49.183" v="1192" actId="20577"/>
          <ac:spMkLst>
            <pc:docMk/>
            <pc:sldMk cId="295905670" sldId="342"/>
            <ac:spMk id="3" creationId="{9CF150E3-3548-4347-9729-E45521529D9F}"/>
          </ac:spMkLst>
        </pc:spChg>
      </pc:sldChg>
      <pc:sldChg chg="del">
        <pc:chgData name="Mashal Khan" userId="ff208bdd-e69e-4a16-a659-cb1c3d459121" providerId="ADAL" clId="{E5EFA482-F550-4EAF-ADA4-BCBC7E7B092F}" dt="2021-10-23T03:32:44.968" v="0" actId="47"/>
        <pc:sldMkLst>
          <pc:docMk/>
          <pc:sldMk cId="2104869422" sldId="342"/>
        </pc:sldMkLst>
      </pc:sldChg>
      <pc:sldChg chg="modSp new mod modNotesTx">
        <pc:chgData name="Mashal Khan" userId="ff208bdd-e69e-4a16-a659-cb1c3d459121" providerId="ADAL" clId="{E5EFA482-F550-4EAF-ADA4-BCBC7E7B092F}" dt="2021-11-01T10:21:11.977" v="1331" actId="20577"/>
        <pc:sldMkLst>
          <pc:docMk/>
          <pc:sldMk cId="3725104781" sldId="343"/>
        </pc:sldMkLst>
        <pc:spChg chg="mod">
          <ac:chgData name="Mashal Khan" userId="ff208bdd-e69e-4a16-a659-cb1c3d459121" providerId="ADAL" clId="{E5EFA482-F550-4EAF-ADA4-BCBC7E7B092F}" dt="2021-11-01T10:08:31.124" v="1231" actId="20577"/>
          <ac:spMkLst>
            <pc:docMk/>
            <pc:sldMk cId="3725104781" sldId="343"/>
            <ac:spMk id="2" creationId="{23F98563-E258-4E1F-B7F2-D3237D6ADA7D}"/>
          </ac:spMkLst>
        </pc:spChg>
        <pc:spChg chg="mod">
          <ac:chgData name="Mashal Khan" userId="ff208bdd-e69e-4a16-a659-cb1c3d459121" providerId="ADAL" clId="{E5EFA482-F550-4EAF-ADA4-BCBC7E7B092F}" dt="2021-11-01T10:21:11.977" v="1331" actId="20577"/>
          <ac:spMkLst>
            <pc:docMk/>
            <pc:sldMk cId="3725104781" sldId="343"/>
            <ac:spMk id="3" creationId="{D26F6C21-EDD3-48BE-8169-4D6D0B1AF870}"/>
          </ac:spMkLst>
        </pc:spChg>
      </pc:sldChg>
      <pc:sldChg chg="delSp modSp new mod">
        <pc:chgData name="Mashal Khan" userId="ff208bdd-e69e-4a16-a659-cb1c3d459121" providerId="ADAL" clId="{E5EFA482-F550-4EAF-ADA4-BCBC7E7B092F}" dt="2021-11-01T10:26:34.082" v="1378" actId="27636"/>
        <pc:sldMkLst>
          <pc:docMk/>
          <pc:sldMk cId="435791177" sldId="344"/>
        </pc:sldMkLst>
        <pc:spChg chg="del">
          <ac:chgData name="Mashal Khan" userId="ff208bdd-e69e-4a16-a659-cb1c3d459121" providerId="ADAL" clId="{E5EFA482-F550-4EAF-ADA4-BCBC7E7B092F}" dt="2021-11-01T10:25:56.621" v="1372" actId="478"/>
          <ac:spMkLst>
            <pc:docMk/>
            <pc:sldMk cId="435791177" sldId="344"/>
            <ac:spMk id="2" creationId="{4831429E-D756-4EDF-9905-CC91A3BC55FF}"/>
          </ac:spMkLst>
        </pc:spChg>
        <pc:spChg chg="mod">
          <ac:chgData name="Mashal Khan" userId="ff208bdd-e69e-4a16-a659-cb1c3d459121" providerId="ADAL" clId="{E5EFA482-F550-4EAF-ADA4-BCBC7E7B092F}" dt="2021-11-01T10:26:34.082" v="1378" actId="27636"/>
          <ac:spMkLst>
            <pc:docMk/>
            <pc:sldMk cId="435791177" sldId="344"/>
            <ac:spMk id="3" creationId="{7840185D-4C9E-4EFC-A260-4FD6276AB5A2}"/>
          </ac:spMkLst>
        </pc:spChg>
      </pc:sldChg>
      <pc:sldChg chg="new">
        <pc:chgData name="Mashal Khan" userId="ff208bdd-e69e-4a16-a659-cb1c3d459121" providerId="ADAL" clId="{E5EFA482-F550-4EAF-ADA4-BCBC7E7B092F}" dt="2021-11-01T10:40:07.269" v="1381" actId="680"/>
        <pc:sldMkLst>
          <pc:docMk/>
          <pc:sldMk cId="3293616791" sldId="345"/>
        </pc:sldMkLst>
      </pc:sldChg>
      <pc:sldChg chg="ord">
        <pc:chgData name="Mashal Khan" userId="ff208bdd-e69e-4a16-a659-cb1c3d459121" providerId="ADAL" clId="{E5EFA482-F550-4EAF-ADA4-BCBC7E7B092F}" dt="2021-11-03T06:28:16.646" v="1515"/>
        <pc:sldMkLst>
          <pc:docMk/>
          <pc:sldMk cId="1722831234" sldId="353"/>
        </pc:sldMkLst>
      </pc:sldChg>
      <pc:sldChg chg="ord">
        <pc:chgData name="Mashal Khan" userId="ff208bdd-e69e-4a16-a659-cb1c3d459121" providerId="ADAL" clId="{E5EFA482-F550-4EAF-ADA4-BCBC7E7B092F}" dt="2021-11-03T06:28:16.646" v="1515"/>
        <pc:sldMkLst>
          <pc:docMk/>
          <pc:sldMk cId="1169337231" sldId="354"/>
        </pc:sldMkLst>
      </pc:sldChg>
      <pc:sldChg chg="ord">
        <pc:chgData name="Mashal Khan" userId="ff208bdd-e69e-4a16-a659-cb1c3d459121" providerId="ADAL" clId="{E5EFA482-F550-4EAF-ADA4-BCBC7E7B092F}" dt="2021-11-03T06:28:41.112" v="1517"/>
        <pc:sldMkLst>
          <pc:docMk/>
          <pc:sldMk cId="1486315825" sldId="355"/>
        </pc:sldMkLst>
      </pc:sldChg>
      <pc:sldChg chg="ord">
        <pc:chgData name="Mashal Khan" userId="ff208bdd-e69e-4a16-a659-cb1c3d459121" providerId="ADAL" clId="{E5EFA482-F550-4EAF-ADA4-BCBC7E7B092F}" dt="2021-11-03T06:28:41.112" v="1517"/>
        <pc:sldMkLst>
          <pc:docMk/>
          <pc:sldMk cId="2773992900" sldId="356"/>
        </pc:sldMkLst>
      </pc:sldChg>
      <pc:sldChg chg="del">
        <pc:chgData name="Mashal Khan" userId="ff208bdd-e69e-4a16-a659-cb1c3d459121" providerId="ADAL" clId="{E5EFA482-F550-4EAF-ADA4-BCBC7E7B092F}" dt="2021-10-23T03:32:44.983" v="1" actId="47"/>
        <pc:sldMkLst>
          <pc:docMk/>
          <pc:sldMk cId="3928498456" sldId="356"/>
        </pc:sldMkLst>
      </pc:sldChg>
      <pc:sldChg chg="modSp mod ord">
        <pc:chgData name="Mashal Khan" userId="ff208bdd-e69e-4a16-a659-cb1c3d459121" providerId="ADAL" clId="{E5EFA482-F550-4EAF-ADA4-BCBC7E7B092F}" dt="2021-11-03T06:28:41.112" v="1517"/>
        <pc:sldMkLst>
          <pc:docMk/>
          <pc:sldMk cId="2625155887" sldId="357"/>
        </pc:sldMkLst>
        <pc:spChg chg="mod">
          <ac:chgData name="Mashal Khan" userId="ff208bdd-e69e-4a16-a659-cb1c3d459121" providerId="ADAL" clId="{E5EFA482-F550-4EAF-ADA4-BCBC7E7B092F}" dt="2021-11-03T06:07:50.004" v="1385" actId="20577"/>
          <ac:spMkLst>
            <pc:docMk/>
            <pc:sldMk cId="2625155887" sldId="357"/>
            <ac:spMk id="3" creationId="{83CD18C5-6735-4A1A-936C-7155846DB1F6}"/>
          </ac:spMkLst>
        </pc:spChg>
      </pc:sldChg>
      <pc:sldChg chg="ord">
        <pc:chgData name="Mashal Khan" userId="ff208bdd-e69e-4a16-a659-cb1c3d459121" providerId="ADAL" clId="{E5EFA482-F550-4EAF-ADA4-BCBC7E7B092F}" dt="2021-11-03T06:28:41.112" v="1517"/>
        <pc:sldMkLst>
          <pc:docMk/>
          <pc:sldMk cId="1673584100" sldId="358"/>
        </pc:sldMkLst>
      </pc:sldChg>
      <pc:sldChg chg="del">
        <pc:chgData name="Mashal Khan" userId="ff208bdd-e69e-4a16-a659-cb1c3d459121" providerId="ADAL" clId="{E5EFA482-F550-4EAF-ADA4-BCBC7E7B092F}" dt="2021-10-23T03:32:44.968" v="0" actId="47"/>
        <pc:sldMkLst>
          <pc:docMk/>
          <pc:sldMk cId="3384043312" sldId="358"/>
        </pc:sldMkLst>
      </pc:sldChg>
      <pc:sldChg chg="del">
        <pc:chgData name="Mashal Khan" userId="ff208bdd-e69e-4a16-a659-cb1c3d459121" providerId="ADAL" clId="{E5EFA482-F550-4EAF-ADA4-BCBC7E7B092F}" dt="2021-10-23T03:32:44.968" v="0" actId="47"/>
        <pc:sldMkLst>
          <pc:docMk/>
          <pc:sldMk cId="312735731" sldId="359"/>
        </pc:sldMkLst>
      </pc:sldChg>
      <pc:sldChg chg="ord">
        <pc:chgData name="Mashal Khan" userId="ff208bdd-e69e-4a16-a659-cb1c3d459121" providerId="ADAL" clId="{E5EFA482-F550-4EAF-ADA4-BCBC7E7B092F}" dt="2021-11-03T06:28:41.112" v="1517"/>
        <pc:sldMkLst>
          <pc:docMk/>
          <pc:sldMk cId="3399174616" sldId="359"/>
        </pc:sldMkLst>
      </pc:sldChg>
      <pc:sldChg chg="del">
        <pc:chgData name="Mashal Khan" userId="ff208bdd-e69e-4a16-a659-cb1c3d459121" providerId="ADAL" clId="{E5EFA482-F550-4EAF-ADA4-BCBC7E7B092F}" dt="2021-10-23T03:32:44.968" v="0" actId="47"/>
        <pc:sldMkLst>
          <pc:docMk/>
          <pc:sldMk cId="593203108" sldId="360"/>
        </pc:sldMkLst>
      </pc:sldChg>
      <pc:sldChg chg="modSp new mod modNotesTx">
        <pc:chgData name="Mashal Khan" userId="ff208bdd-e69e-4a16-a659-cb1c3d459121" providerId="ADAL" clId="{E5EFA482-F550-4EAF-ADA4-BCBC7E7B092F}" dt="2021-11-09T05:16:08.055" v="1758" actId="20577"/>
        <pc:sldMkLst>
          <pc:docMk/>
          <pc:sldMk cId="1224503937" sldId="360"/>
        </pc:sldMkLst>
        <pc:spChg chg="mod">
          <ac:chgData name="Mashal Khan" userId="ff208bdd-e69e-4a16-a659-cb1c3d459121" providerId="ADAL" clId="{E5EFA482-F550-4EAF-ADA4-BCBC7E7B092F}" dt="2021-11-09T05:11:38.630" v="1584" actId="20577"/>
          <ac:spMkLst>
            <pc:docMk/>
            <pc:sldMk cId="1224503937" sldId="360"/>
            <ac:spMk id="2" creationId="{1B595B80-2D54-481F-BA90-F4BAF409EA99}"/>
          </ac:spMkLst>
        </pc:spChg>
        <pc:spChg chg="mod">
          <ac:chgData name="Mashal Khan" userId="ff208bdd-e69e-4a16-a659-cb1c3d459121" providerId="ADAL" clId="{E5EFA482-F550-4EAF-ADA4-BCBC7E7B092F}" dt="2021-11-09T05:12:42.945" v="1694" actId="20577"/>
          <ac:spMkLst>
            <pc:docMk/>
            <pc:sldMk cId="1224503937" sldId="360"/>
            <ac:spMk id="3" creationId="{27F07C9C-D7BA-4CA6-97AC-43827CDADE88}"/>
          </ac:spMkLst>
        </pc:spChg>
      </pc:sldChg>
      <pc:sldChg chg="del">
        <pc:chgData name="Mashal Khan" userId="ff208bdd-e69e-4a16-a659-cb1c3d459121" providerId="ADAL" clId="{E5EFA482-F550-4EAF-ADA4-BCBC7E7B092F}" dt="2021-10-23T03:32:44.968" v="0" actId="47"/>
        <pc:sldMkLst>
          <pc:docMk/>
          <pc:sldMk cId="4040102997" sldId="361"/>
        </pc:sldMkLst>
      </pc:sldChg>
      <pc:sldChg chg="del">
        <pc:chgData name="Mashal Khan" userId="ff208bdd-e69e-4a16-a659-cb1c3d459121" providerId="ADAL" clId="{E5EFA482-F550-4EAF-ADA4-BCBC7E7B092F}" dt="2021-10-23T03:32:44.968" v="0" actId="47"/>
        <pc:sldMkLst>
          <pc:docMk/>
          <pc:sldMk cId="214180521" sldId="362"/>
        </pc:sldMkLst>
      </pc:sldChg>
      <pc:sldChg chg="del">
        <pc:chgData name="Mashal Khan" userId="ff208bdd-e69e-4a16-a659-cb1c3d459121" providerId="ADAL" clId="{E5EFA482-F550-4EAF-ADA4-BCBC7E7B092F}" dt="2021-10-23T03:32:44.968" v="0" actId="47"/>
        <pc:sldMkLst>
          <pc:docMk/>
          <pc:sldMk cId="1151031945" sldId="363"/>
        </pc:sldMkLst>
      </pc:sldChg>
      <pc:sldChg chg="del">
        <pc:chgData name="Mashal Khan" userId="ff208bdd-e69e-4a16-a659-cb1c3d459121" providerId="ADAL" clId="{E5EFA482-F550-4EAF-ADA4-BCBC7E7B092F}" dt="2021-10-23T03:32:44.968" v="0" actId="47"/>
        <pc:sldMkLst>
          <pc:docMk/>
          <pc:sldMk cId="3401948848" sldId="364"/>
        </pc:sldMkLst>
      </pc:sldChg>
      <pc:sldChg chg="del">
        <pc:chgData name="Mashal Khan" userId="ff208bdd-e69e-4a16-a659-cb1c3d459121" providerId="ADAL" clId="{E5EFA482-F550-4EAF-ADA4-BCBC7E7B092F}" dt="2021-10-23T03:32:44.968" v="0" actId="47"/>
        <pc:sldMkLst>
          <pc:docMk/>
          <pc:sldMk cId="2726525293" sldId="365"/>
        </pc:sldMkLst>
      </pc:sldChg>
      <pc:sldChg chg="del">
        <pc:chgData name="Mashal Khan" userId="ff208bdd-e69e-4a16-a659-cb1c3d459121" providerId="ADAL" clId="{E5EFA482-F550-4EAF-ADA4-BCBC7E7B092F}" dt="2021-10-23T03:32:44.968" v="0" actId="47"/>
        <pc:sldMkLst>
          <pc:docMk/>
          <pc:sldMk cId="3962055991" sldId="366"/>
        </pc:sldMkLst>
      </pc:sldChg>
      <pc:sldChg chg="del">
        <pc:chgData name="Mashal Khan" userId="ff208bdd-e69e-4a16-a659-cb1c3d459121" providerId="ADAL" clId="{E5EFA482-F550-4EAF-ADA4-BCBC7E7B092F}" dt="2021-10-23T03:32:44.968" v="0" actId="47"/>
        <pc:sldMkLst>
          <pc:docMk/>
          <pc:sldMk cId="3210873841" sldId="367"/>
        </pc:sldMkLst>
      </pc:sldChg>
      <pc:sldChg chg="del">
        <pc:chgData name="Mashal Khan" userId="ff208bdd-e69e-4a16-a659-cb1c3d459121" providerId="ADAL" clId="{E5EFA482-F550-4EAF-ADA4-BCBC7E7B092F}" dt="2021-10-23T03:32:44.968" v="0" actId="47"/>
        <pc:sldMkLst>
          <pc:docMk/>
          <pc:sldMk cId="118557483" sldId="368"/>
        </pc:sldMkLst>
      </pc:sldChg>
      <pc:sldChg chg="del">
        <pc:chgData name="Mashal Khan" userId="ff208bdd-e69e-4a16-a659-cb1c3d459121" providerId="ADAL" clId="{E5EFA482-F550-4EAF-ADA4-BCBC7E7B092F}" dt="2021-10-23T03:32:44.968" v="0" actId="47"/>
        <pc:sldMkLst>
          <pc:docMk/>
          <pc:sldMk cId="1721194380" sldId="369"/>
        </pc:sldMkLst>
      </pc:sldChg>
      <pc:sldChg chg="del">
        <pc:chgData name="Mashal Khan" userId="ff208bdd-e69e-4a16-a659-cb1c3d459121" providerId="ADAL" clId="{E5EFA482-F550-4EAF-ADA4-BCBC7E7B092F}" dt="2021-10-23T03:32:44.968" v="0" actId="47"/>
        <pc:sldMkLst>
          <pc:docMk/>
          <pc:sldMk cId="2082541464" sldId="370"/>
        </pc:sldMkLst>
      </pc:sldChg>
      <pc:sldChg chg="del">
        <pc:chgData name="Mashal Khan" userId="ff208bdd-e69e-4a16-a659-cb1c3d459121" providerId="ADAL" clId="{E5EFA482-F550-4EAF-ADA4-BCBC7E7B092F}" dt="2021-10-23T03:32:44.968" v="0" actId="47"/>
        <pc:sldMkLst>
          <pc:docMk/>
          <pc:sldMk cId="2187630414" sldId="371"/>
        </pc:sldMkLst>
      </pc:sldChg>
      <pc:sldChg chg="modSp add mod ord modNotesTx">
        <pc:chgData name="Mashal Khan" userId="ff208bdd-e69e-4a16-a659-cb1c3d459121" providerId="ADAL" clId="{E5EFA482-F550-4EAF-ADA4-BCBC7E7B092F}" dt="2021-11-03T06:28:16.646" v="1515"/>
        <pc:sldMkLst>
          <pc:docMk/>
          <pc:sldMk cId="0" sldId="372"/>
        </pc:sldMkLst>
        <pc:spChg chg="mod">
          <ac:chgData name="Mashal Khan" userId="ff208bdd-e69e-4a16-a659-cb1c3d459121" providerId="ADAL" clId="{E5EFA482-F550-4EAF-ADA4-BCBC7E7B092F}" dt="2021-11-03T06:16:48.457" v="1388" actId="27636"/>
          <ac:spMkLst>
            <pc:docMk/>
            <pc:sldMk cId="0" sldId="372"/>
            <ac:spMk id="241708" creationId="{85EA19B1-D6FD-4B70-B8B2-562D82BFADAD}"/>
          </ac:spMkLst>
        </pc:spChg>
      </pc:sldChg>
      <pc:sldChg chg="del">
        <pc:chgData name="Mashal Khan" userId="ff208bdd-e69e-4a16-a659-cb1c3d459121" providerId="ADAL" clId="{E5EFA482-F550-4EAF-ADA4-BCBC7E7B092F}" dt="2021-10-23T03:32:44.968" v="0" actId="47"/>
        <pc:sldMkLst>
          <pc:docMk/>
          <pc:sldMk cId="2616860920" sldId="372"/>
        </pc:sldMkLst>
      </pc:sldChg>
      <pc:sldChg chg="del">
        <pc:chgData name="Mashal Khan" userId="ff208bdd-e69e-4a16-a659-cb1c3d459121" providerId="ADAL" clId="{E5EFA482-F550-4EAF-ADA4-BCBC7E7B092F}" dt="2021-10-23T03:32:44.968" v="0" actId="47"/>
        <pc:sldMkLst>
          <pc:docMk/>
          <pc:sldMk cId="2357366578" sldId="373"/>
        </pc:sldMkLst>
      </pc:sldChg>
      <pc:sldChg chg="del">
        <pc:chgData name="Mashal Khan" userId="ff208bdd-e69e-4a16-a659-cb1c3d459121" providerId="ADAL" clId="{E5EFA482-F550-4EAF-ADA4-BCBC7E7B092F}" dt="2021-10-23T03:32:44.968" v="0" actId="47"/>
        <pc:sldMkLst>
          <pc:docMk/>
          <pc:sldMk cId="1268053026" sldId="374"/>
        </pc:sldMkLst>
      </pc:sldChg>
      <pc:sldChg chg="del">
        <pc:chgData name="Mashal Khan" userId="ff208bdd-e69e-4a16-a659-cb1c3d459121" providerId="ADAL" clId="{E5EFA482-F550-4EAF-ADA4-BCBC7E7B092F}" dt="2021-10-23T03:32:44.968" v="0" actId="47"/>
        <pc:sldMkLst>
          <pc:docMk/>
          <pc:sldMk cId="1210386665" sldId="375"/>
        </pc:sldMkLst>
      </pc:sldChg>
      <pc:sldChg chg="del">
        <pc:chgData name="Mashal Khan" userId="ff208bdd-e69e-4a16-a659-cb1c3d459121" providerId="ADAL" clId="{E5EFA482-F550-4EAF-ADA4-BCBC7E7B092F}" dt="2021-10-23T03:32:44.968" v="0" actId="47"/>
        <pc:sldMkLst>
          <pc:docMk/>
          <pc:sldMk cId="1106602705" sldId="376"/>
        </pc:sldMkLst>
      </pc:sldChg>
      <pc:sldChg chg="del">
        <pc:chgData name="Mashal Khan" userId="ff208bdd-e69e-4a16-a659-cb1c3d459121" providerId="ADAL" clId="{E5EFA482-F550-4EAF-ADA4-BCBC7E7B092F}" dt="2021-10-23T03:32:44.968" v="0" actId="47"/>
        <pc:sldMkLst>
          <pc:docMk/>
          <pc:sldMk cId="581529234" sldId="377"/>
        </pc:sldMkLst>
      </pc:sldChg>
      <pc:sldChg chg="del">
        <pc:chgData name="Mashal Khan" userId="ff208bdd-e69e-4a16-a659-cb1c3d459121" providerId="ADAL" clId="{E5EFA482-F550-4EAF-ADA4-BCBC7E7B092F}" dt="2021-10-23T03:32:44.968" v="0" actId="47"/>
        <pc:sldMkLst>
          <pc:docMk/>
          <pc:sldMk cId="3111170589" sldId="378"/>
        </pc:sldMkLst>
      </pc:sldChg>
      <pc:sldChg chg="del">
        <pc:chgData name="Mashal Khan" userId="ff208bdd-e69e-4a16-a659-cb1c3d459121" providerId="ADAL" clId="{E5EFA482-F550-4EAF-ADA4-BCBC7E7B092F}" dt="2021-10-23T03:32:44.968" v="0" actId="47"/>
        <pc:sldMkLst>
          <pc:docMk/>
          <pc:sldMk cId="83065692" sldId="379"/>
        </pc:sldMkLst>
      </pc:sldChg>
      <pc:sldChg chg="del">
        <pc:chgData name="Mashal Khan" userId="ff208bdd-e69e-4a16-a659-cb1c3d459121" providerId="ADAL" clId="{E5EFA482-F550-4EAF-ADA4-BCBC7E7B092F}" dt="2021-10-23T03:32:44.968" v="0" actId="47"/>
        <pc:sldMkLst>
          <pc:docMk/>
          <pc:sldMk cId="1850281666" sldId="380"/>
        </pc:sldMkLst>
      </pc:sldChg>
      <pc:sldChg chg="del">
        <pc:chgData name="Mashal Khan" userId="ff208bdd-e69e-4a16-a659-cb1c3d459121" providerId="ADAL" clId="{E5EFA482-F550-4EAF-ADA4-BCBC7E7B092F}" dt="2021-10-23T03:32:44.968" v="0" actId="47"/>
        <pc:sldMkLst>
          <pc:docMk/>
          <pc:sldMk cId="4139082496" sldId="381"/>
        </pc:sldMkLst>
      </pc:sldChg>
      <pc:sldChg chg="modSp add mod">
        <pc:chgData name="Mashal Khan" userId="ff208bdd-e69e-4a16-a659-cb1c3d459121" providerId="ADAL" clId="{E5EFA482-F550-4EAF-ADA4-BCBC7E7B092F}" dt="2021-11-03T06:18:09.460" v="1399" actId="27636"/>
        <pc:sldMkLst>
          <pc:docMk/>
          <pc:sldMk cId="0" sldId="445"/>
        </pc:sldMkLst>
        <pc:spChg chg="mod">
          <ac:chgData name="Mashal Khan" userId="ff208bdd-e69e-4a16-a659-cb1c3d459121" providerId="ADAL" clId="{E5EFA482-F550-4EAF-ADA4-BCBC7E7B092F}" dt="2021-11-03T06:18:09.460" v="1399" actId="27636"/>
          <ac:spMkLst>
            <pc:docMk/>
            <pc:sldMk cId="0" sldId="445"/>
            <ac:spMk id="19461" creationId="{33937E2A-09F8-449F-8A06-C72187EAFBDE}"/>
          </ac:spMkLst>
        </pc:spChg>
      </pc:sldChg>
      <pc:sldChg chg="add ord">
        <pc:chgData name="Mashal Khan" userId="ff208bdd-e69e-4a16-a659-cb1c3d459121" providerId="ADAL" clId="{E5EFA482-F550-4EAF-ADA4-BCBC7E7B092F}" dt="2021-11-03T06:28:41.112" v="1517"/>
        <pc:sldMkLst>
          <pc:docMk/>
          <pc:sldMk cId="0" sldId="468"/>
        </pc:sldMkLst>
      </pc:sldChg>
      <pc:sldChg chg="add ord">
        <pc:chgData name="Mashal Khan" userId="ff208bdd-e69e-4a16-a659-cb1c3d459121" providerId="ADAL" clId="{E5EFA482-F550-4EAF-ADA4-BCBC7E7B092F}" dt="2021-11-03T06:28:41.112" v="1517"/>
        <pc:sldMkLst>
          <pc:docMk/>
          <pc:sldMk cId="0" sldId="469"/>
        </pc:sldMkLst>
      </pc:sldChg>
      <pc:sldChg chg="modSp add mod modNotesTx">
        <pc:chgData name="Mashal Khan" userId="ff208bdd-e69e-4a16-a659-cb1c3d459121" providerId="ADAL" clId="{E5EFA482-F550-4EAF-ADA4-BCBC7E7B092F}" dt="2021-11-03T06:25:50.623" v="1424" actId="20577"/>
        <pc:sldMkLst>
          <pc:docMk/>
          <pc:sldMk cId="0" sldId="470"/>
        </pc:sldMkLst>
        <pc:spChg chg="mod">
          <ac:chgData name="Mashal Khan" userId="ff208bdd-e69e-4a16-a659-cb1c3d459121" providerId="ADAL" clId="{E5EFA482-F550-4EAF-ADA4-BCBC7E7B092F}" dt="2021-11-03T06:18:09.378" v="1395" actId="27636"/>
          <ac:spMkLst>
            <pc:docMk/>
            <pc:sldMk cId="0" sldId="470"/>
            <ac:spMk id="16390" creationId="{2ABFCB23-6B50-4477-BB70-34D7D8012AFC}"/>
          </ac:spMkLst>
        </pc:spChg>
      </pc:sldChg>
      <pc:sldChg chg="modSp add mod ord">
        <pc:chgData name="Mashal Khan" userId="ff208bdd-e69e-4a16-a659-cb1c3d459121" providerId="ADAL" clId="{E5EFA482-F550-4EAF-ADA4-BCBC7E7B092F}" dt="2021-11-03T06:33:35.130" v="1527"/>
        <pc:sldMkLst>
          <pc:docMk/>
          <pc:sldMk cId="0" sldId="471"/>
        </pc:sldMkLst>
        <pc:spChg chg="mod">
          <ac:chgData name="Mashal Khan" userId="ff208bdd-e69e-4a16-a659-cb1c3d459121" providerId="ADAL" clId="{E5EFA482-F550-4EAF-ADA4-BCBC7E7B092F}" dt="2021-11-03T06:18:09.433" v="1396" actId="27636"/>
          <ac:spMkLst>
            <pc:docMk/>
            <pc:sldMk cId="0" sldId="471"/>
            <ac:spMk id="17431" creationId="{8933F05E-6EBD-4710-9931-796D458A5544}"/>
          </ac:spMkLst>
        </pc:spChg>
      </pc:sldChg>
      <pc:sldChg chg="modSp add mod">
        <pc:chgData name="Mashal Khan" userId="ff208bdd-e69e-4a16-a659-cb1c3d459121" providerId="ADAL" clId="{E5EFA482-F550-4EAF-ADA4-BCBC7E7B092F}" dt="2021-11-03T06:18:25.454" v="1400" actId="1076"/>
        <pc:sldMkLst>
          <pc:docMk/>
          <pc:sldMk cId="0" sldId="472"/>
        </pc:sldMkLst>
        <pc:spChg chg="mod">
          <ac:chgData name="Mashal Khan" userId="ff208bdd-e69e-4a16-a659-cb1c3d459121" providerId="ADAL" clId="{E5EFA482-F550-4EAF-ADA4-BCBC7E7B092F}" dt="2021-11-03T06:18:09.454" v="1398" actId="27636"/>
          <ac:spMkLst>
            <pc:docMk/>
            <pc:sldMk cId="0" sldId="472"/>
            <ac:spMk id="18437" creationId="{33233177-D9AA-4B9C-A9A1-3D04C454EDD8}"/>
          </ac:spMkLst>
        </pc:spChg>
        <pc:spChg chg="mod">
          <ac:chgData name="Mashal Khan" userId="ff208bdd-e69e-4a16-a659-cb1c3d459121" providerId="ADAL" clId="{E5EFA482-F550-4EAF-ADA4-BCBC7E7B092F}" dt="2021-11-03T06:18:09.443" v="1397" actId="27636"/>
          <ac:spMkLst>
            <pc:docMk/>
            <pc:sldMk cId="0" sldId="472"/>
            <ac:spMk id="18438" creationId="{8038DC71-D46B-4951-9A95-E5A954573086}"/>
          </ac:spMkLst>
        </pc:spChg>
        <pc:picChg chg="mod">
          <ac:chgData name="Mashal Khan" userId="ff208bdd-e69e-4a16-a659-cb1c3d459121" providerId="ADAL" clId="{E5EFA482-F550-4EAF-ADA4-BCBC7E7B092F}" dt="2021-11-03T06:18:25.454" v="1400" actId="1076"/>
          <ac:picMkLst>
            <pc:docMk/>
            <pc:sldMk cId="0" sldId="472"/>
            <ac:picMk id="32775" creationId="{76D7E990-7ABB-4505-B38B-1C3C14AF08DE}"/>
          </ac:picMkLst>
        </pc:picChg>
      </pc:sldChg>
      <pc:sldChg chg="addSp delSp modSp new mod ord setBg">
        <pc:chgData name="Mashal Khan" userId="ff208bdd-e69e-4a16-a659-cb1c3d459121" providerId="ADAL" clId="{E5EFA482-F550-4EAF-ADA4-BCBC7E7B092F}" dt="2021-11-03T06:28:16.646" v="1515"/>
        <pc:sldMkLst>
          <pc:docMk/>
          <pc:sldMk cId="2965650742" sldId="473"/>
        </pc:sldMkLst>
        <pc:spChg chg="del">
          <ac:chgData name="Mashal Khan" userId="ff208bdd-e69e-4a16-a659-cb1c3d459121" providerId="ADAL" clId="{E5EFA482-F550-4EAF-ADA4-BCBC7E7B092F}" dt="2021-11-03T06:23:55.839" v="1406" actId="26606"/>
          <ac:spMkLst>
            <pc:docMk/>
            <pc:sldMk cId="2965650742" sldId="473"/>
            <ac:spMk id="2" creationId="{091EC5B4-C314-415C-B913-2A1A0387E9D9}"/>
          </ac:spMkLst>
        </pc:spChg>
        <pc:spChg chg="del">
          <ac:chgData name="Mashal Khan" userId="ff208bdd-e69e-4a16-a659-cb1c3d459121" providerId="ADAL" clId="{E5EFA482-F550-4EAF-ADA4-BCBC7E7B092F}" dt="2021-11-03T06:23:55.839" v="1406" actId="26606"/>
          <ac:spMkLst>
            <pc:docMk/>
            <pc:sldMk cId="2965650742" sldId="473"/>
            <ac:spMk id="3" creationId="{1E6E1BD2-33E7-43F2-95FA-8968ACBB35D2}"/>
          </ac:spMkLst>
        </pc:spChg>
        <pc:picChg chg="add mod">
          <ac:chgData name="Mashal Khan" userId="ff208bdd-e69e-4a16-a659-cb1c3d459121" providerId="ADAL" clId="{E5EFA482-F550-4EAF-ADA4-BCBC7E7B092F}" dt="2021-11-03T06:24:02.739" v="1408" actId="14100"/>
          <ac:picMkLst>
            <pc:docMk/>
            <pc:sldMk cId="2965650742" sldId="473"/>
            <ac:picMk id="5" creationId="{1FE4996A-65C1-4FDB-8176-FC37F88833FF}"/>
          </ac:picMkLst>
        </pc:picChg>
      </pc:sldChg>
      <pc:sldChg chg="add">
        <pc:chgData name="Mashal Khan" userId="ff208bdd-e69e-4a16-a659-cb1c3d459121" providerId="ADAL" clId="{E5EFA482-F550-4EAF-ADA4-BCBC7E7B092F}" dt="2021-11-03T06:30:45.789" v="1518"/>
        <pc:sldMkLst>
          <pc:docMk/>
          <pc:sldMk cId="0" sldId="486"/>
        </pc:sldMkLst>
      </pc:sldChg>
      <pc:sldChg chg="modSp add mod">
        <pc:chgData name="Mashal Khan" userId="ff208bdd-e69e-4a16-a659-cb1c3d459121" providerId="ADAL" clId="{E5EFA482-F550-4EAF-ADA4-BCBC7E7B092F}" dt="2021-11-03T06:30:45.932" v="1519" actId="27636"/>
        <pc:sldMkLst>
          <pc:docMk/>
          <pc:sldMk cId="0" sldId="487"/>
        </pc:sldMkLst>
        <pc:spChg chg="mod">
          <ac:chgData name="Mashal Khan" userId="ff208bdd-e69e-4a16-a659-cb1c3d459121" providerId="ADAL" clId="{E5EFA482-F550-4EAF-ADA4-BCBC7E7B092F}" dt="2021-11-03T06:30:45.932" v="1519" actId="27636"/>
          <ac:spMkLst>
            <pc:docMk/>
            <pc:sldMk cId="0" sldId="487"/>
            <ac:spMk id="79876" creationId="{391E5F89-AD79-4782-8AED-D4E92D853B8F}"/>
          </ac:spMkLst>
        </pc:spChg>
      </pc:sldChg>
      <pc:sldChg chg="add">
        <pc:chgData name="Mashal Khan" userId="ff208bdd-e69e-4a16-a659-cb1c3d459121" providerId="ADAL" clId="{E5EFA482-F550-4EAF-ADA4-BCBC7E7B092F}" dt="2021-11-03T06:30:45.789" v="1518"/>
        <pc:sldMkLst>
          <pc:docMk/>
          <pc:sldMk cId="0" sldId="488"/>
        </pc:sldMkLst>
      </pc:sldChg>
      <pc:sldChg chg="add">
        <pc:chgData name="Mashal Khan" userId="ff208bdd-e69e-4a16-a659-cb1c3d459121" providerId="ADAL" clId="{E5EFA482-F550-4EAF-ADA4-BCBC7E7B092F}" dt="2021-11-03T06:30:45.789" v="1518"/>
        <pc:sldMkLst>
          <pc:docMk/>
          <pc:sldMk cId="0" sldId="489"/>
        </pc:sldMkLst>
      </pc:sldChg>
      <pc:sldChg chg="add">
        <pc:chgData name="Mashal Khan" userId="ff208bdd-e69e-4a16-a659-cb1c3d459121" providerId="ADAL" clId="{E5EFA482-F550-4EAF-ADA4-BCBC7E7B092F}" dt="2021-11-03T06:30:45.789" v="1518"/>
        <pc:sldMkLst>
          <pc:docMk/>
          <pc:sldMk cId="0" sldId="490"/>
        </pc:sldMkLst>
      </pc:sldChg>
      <pc:sldChg chg="add">
        <pc:chgData name="Mashal Khan" userId="ff208bdd-e69e-4a16-a659-cb1c3d459121" providerId="ADAL" clId="{E5EFA482-F550-4EAF-ADA4-BCBC7E7B092F}" dt="2021-11-03T06:30:45.789" v="1518"/>
        <pc:sldMkLst>
          <pc:docMk/>
          <pc:sldMk cId="0" sldId="491"/>
        </pc:sldMkLst>
      </pc:sldChg>
      <pc:sldChg chg="add">
        <pc:chgData name="Mashal Khan" userId="ff208bdd-e69e-4a16-a659-cb1c3d459121" providerId="ADAL" clId="{E5EFA482-F550-4EAF-ADA4-BCBC7E7B092F}" dt="2021-11-03T06:30:45.789" v="1518"/>
        <pc:sldMkLst>
          <pc:docMk/>
          <pc:sldMk cId="0" sldId="492"/>
        </pc:sldMkLst>
      </pc:sldChg>
      <pc:sldChg chg="addSp modSp new mod">
        <pc:chgData name="Mashal Khan" userId="ff208bdd-e69e-4a16-a659-cb1c3d459121" providerId="ADAL" clId="{E5EFA482-F550-4EAF-ADA4-BCBC7E7B092F}" dt="2021-11-03T06:33:25.390" v="1525" actId="1076"/>
        <pc:sldMkLst>
          <pc:docMk/>
          <pc:sldMk cId="66509986" sldId="493"/>
        </pc:sldMkLst>
        <pc:picChg chg="add mod">
          <ac:chgData name="Mashal Khan" userId="ff208bdd-e69e-4a16-a659-cb1c3d459121" providerId="ADAL" clId="{E5EFA482-F550-4EAF-ADA4-BCBC7E7B092F}" dt="2021-11-03T06:33:25.390" v="1525" actId="1076"/>
          <ac:picMkLst>
            <pc:docMk/>
            <pc:sldMk cId="66509986" sldId="493"/>
            <ac:picMk id="6" creationId="{94C7C0B9-BA01-480F-B816-F6C881852FE9}"/>
          </ac:picMkLst>
        </pc:picChg>
      </pc:sldChg>
      <pc:sldChg chg="addSp delSp modSp new mod setBg">
        <pc:chgData name="Mashal Khan" userId="ff208bdd-e69e-4a16-a659-cb1c3d459121" providerId="ADAL" clId="{E5EFA482-F550-4EAF-ADA4-BCBC7E7B092F}" dt="2021-11-03T06:35:28.782" v="1542" actId="14100"/>
        <pc:sldMkLst>
          <pc:docMk/>
          <pc:sldMk cId="1964589561" sldId="494"/>
        </pc:sldMkLst>
        <pc:spChg chg="del">
          <ac:chgData name="Mashal Khan" userId="ff208bdd-e69e-4a16-a659-cb1c3d459121" providerId="ADAL" clId="{E5EFA482-F550-4EAF-ADA4-BCBC7E7B092F}" dt="2021-11-03T06:35:03.425" v="1532" actId="478"/>
          <ac:spMkLst>
            <pc:docMk/>
            <pc:sldMk cId="1964589561" sldId="494"/>
            <ac:spMk id="2" creationId="{21AE2FE2-CFC7-4CF6-8F8F-4E81191B9511}"/>
          </ac:spMkLst>
        </pc:spChg>
        <pc:spChg chg="add del">
          <ac:chgData name="Mashal Khan" userId="ff208bdd-e69e-4a16-a659-cb1c3d459121" providerId="ADAL" clId="{E5EFA482-F550-4EAF-ADA4-BCBC7E7B092F}" dt="2021-11-03T06:35:08.629" v="1534" actId="26606"/>
          <ac:spMkLst>
            <pc:docMk/>
            <pc:sldMk cId="1964589561" sldId="494"/>
            <ac:spMk id="9" creationId="{32BC26D8-82FB-445E-AA49-62A77D7C1EE0}"/>
          </ac:spMkLst>
        </pc:spChg>
        <pc:spChg chg="add del">
          <ac:chgData name="Mashal Khan" userId="ff208bdd-e69e-4a16-a659-cb1c3d459121" providerId="ADAL" clId="{E5EFA482-F550-4EAF-ADA4-BCBC7E7B092F}" dt="2021-11-03T06:35:08.629" v="1534" actId="26606"/>
          <ac:spMkLst>
            <pc:docMk/>
            <pc:sldMk cId="1964589561" sldId="494"/>
            <ac:spMk id="11" creationId="{CB44330D-EA18-4254-AA95-EB49948539B8}"/>
          </ac:spMkLst>
        </pc:spChg>
        <pc:picChg chg="add mod">
          <ac:chgData name="Mashal Khan" userId="ff208bdd-e69e-4a16-a659-cb1c3d459121" providerId="ADAL" clId="{E5EFA482-F550-4EAF-ADA4-BCBC7E7B092F}" dt="2021-11-03T06:35:28.782" v="1542" actId="14100"/>
          <ac:picMkLst>
            <pc:docMk/>
            <pc:sldMk cId="1964589561" sldId="494"/>
            <ac:picMk id="4" creationId="{129BFD23-320A-4144-A28A-7AED2CF9212E}"/>
          </ac:picMkLst>
        </pc:picChg>
      </pc:sldChg>
      <pc:sldChg chg="addSp delSp modSp new mod setBg">
        <pc:chgData name="Mashal Khan" userId="ff208bdd-e69e-4a16-a659-cb1c3d459121" providerId="ADAL" clId="{E5EFA482-F550-4EAF-ADA4-BCBC7E7B092F}" dt="2021-11-03T06:36:56.655" v="1551" actId="1076"/>
        <pc:sldMkLst>
          <pc:docMk/>
          <pc:sldMk cId="2675554652" sldId="495"/>
        </pc:sldMkLst>
        <pc:spChg chg="del">
          <ac:chgData name="Mashal Khan" userId="ff208bdd-e69e-4a16-a659-cb1c3d459121" providerId="ADAL" clId="{E5EFA482-F550-4EAF-ADA4-BCBC7E7B092F}" dt="2021-11-03T06:36:38.052" v="1547" actId="26606"/>
          <ac:spMkLst>
            <pc:docMk/>
            <pc:sldMk cId="2675554652" sldId="495"/>
            <ac:spMk id="2" creationId="{89DFDB8A-0D49-49E0-A8F0-CFC6C0A80C24}"/>
          </ac:spMkLst>
        </pc:spChg>
        <pc:spChg chg="del">
          <ac:chgData name="Mashal Khan" userId="ff208bdd-e69e-4a16-a659-cb1c3d459121" providerId="ADAL" clId="{E5EFA482-F550-4EAF-ADA4-BCBC7E7B092F}" dt="2021-11-03T06:36:35.163" v="1546" actId="22"/>
          <ac:spMkLst>
            <pc:docMk/>
            <pc:sldMk cId="2675554652" sldId="495"/>
            <ac:spMk id="3" creationId="{484CF983-4088-40AA-815E-1DAC7416BE9C}"/>
          </ac:spMkLst>
        </pc:spChg>
        <pc:picChg chg="add mod ord">
          <ac:chgData name="Mashal Khan" userId="ff208bdd-e69e-4a16-a659-cb1c3d459121" providerId="ADAL" clId="{E5EFA482-F550-4EAF-ADA4-BCBC7E7B092F}" dt="2021-11-03T06:36:56.655" v="1551" actId="1076"/>
          <ac:picMkLst>
            <pc:docMk/>
            <pc:sldMk cId="2675554652" sldId="495"/>
            <ac:picMk id="5" creationId="{2DE2D531-3FFC-4055-990C-8B76EFB56136}"/>
          </ac:picMkLst>
        </pc:picChg>
      </pc:sldChg>
      <pc:sldChg chg="modSp add">
        <pc:chgData name="Mashal Khan" userId="ff208bdd-e69e-4a16-a659-cb1c3d459121" providerId="ADAL" clId="{E5EFA482-F550-4EAF-ADA4-BCBC7E7B092F}" dt="2021-11-09T05:19:30.329" v="1759"/>
        <pc:sldMkLst>
          <pc:docMk/>
          <pc:sldMk cId="1765973727" sldId="1087"/>
        </pc:sldMkLst>
        <pc:spChg chg="mod">
          <ac:chgData name="Mashal Khan" userId="ff208bdd-e69e-4a16-a659-cb1c3d459121" providerId="ADAL" clId="{E5EFA482-F550-4EAF-ADA4-BCBC7E7B092F}" dt="2021-11-09T05:19:30.329" v="1759"/>
          <ac:spMkLst>
            <pc:docMk/>
            <pc:sldMk cId="1765973727" sldId="1087"/>
            <ac:spMk id="7" creationId="{FDEE9FF9-C882-024E-8974-9BAEDEEE0BFA}"/>
          </ac:spMkLst>
        </pc:spChg>
      </pc:sldChg>
      <pc:sldChg chg="modSp add">
        <pc:chgData name="Mashal Khan" userId="ff208bdd-e69e-4a16-a659-cb1c3d459121" providerId="ADAL" clId="{E5EFA482-F550-4EAF-ADA4-BCBC7E7B092F}" dt="2021-11-09T05:19:30.329" v="1759"/>
        <pc:sldMkLst>
          <pc:docMk/>
          <pc:sldMk cId="329054821" sldId="1090"/>
        </pc:sldMkLst>
        <pc:spChg chg="mod">
          <ac:chgData name="Mashal Khan" userId="ff208bdd-e69e-4a16-a659-cb1c3d459121" providerId="ADAL" clId="{E5EFA482-F550-4EAF-ADA4-BCBC7E7B092F}" dt="2021-11-09T05:19:30.329" v="1759"/>
          <ac:spMkLst>
            <pc:docMk/>
            <pc:sldMk cId="329054821" sldId="1090"/>
            <ac:spMk id="83" creationId="{D2E57CDD-AF57-3E45-9B83-97B06BD5DF03}"/>
          </ac:spMkLst>
        </pc:spChg>
      </pc:sldChg>
      <pc:sldChg chg="modSp add">
        <pc:chgData name="Mashal Khan" userId="ff208bdd-e69e-4a16-a659-cb1c3d459121" providerId="ADAL" clId="{E5EFA482-F550-4EAF-ADA4-BCBC7E7B092F}" dt="2021-11-09T05:19:30.329" v="1759"/>
        <pc:sldMkLst>
          <pc:docMk/>
          <pc:sldMk cId="2131050135" sldId="1092"/>
        </pc:sldMkLst>
        <pc:spChg chg="mod">
          <ac:chgData name="Mashal Khan" userId="ff208bdd-e69e-4a16-a659-cb1c3d459121" providerId="ADAL" clId="{E5EFA482-F550-4EAF-ADA4-BCBC7E7B092F}" dt="2021-11-09T05:19:30.329" v="1759"/>
          <ac:spMkLst>
            <pc:docMk/>
            <pc:sldMk cId="2131050135" sldId="1092"/>
            <ac:spMk id="14" creationId="{35ADF915-960F-4549-A41A-E37050FD56C6}"/>
          </ac:spMkLst>
        </pc:spChg>
      </pc:sldChg>
      <pc:sldChg chg="modSp add">
        <pc:chgData name="Mashal Khan" userId="ff208bdd-e69e-4a16-a659-cb1c3d459121" providerId="ADAL" clId="{E5EFA482-F550-4EAF-ADA4-BCBC7E7B092F}" dt="2021-11-09T04:59:13.945" v="1553"/>
        <pc:sldMkLst>
          <pc:docMk/>
          <pc:sldMk cId="155591734" sldId="1096"/>
        </pc:sldMkLst>
        <pc:spChg chg="mod">
          <ac:chgData name="Mashal Khan" userId="ff208bdd-e69e-4a16-a659-cb1c3d459121" providerId="ADAL" clId="{E5EFA482-F550-4EAF-ADA4-BCBC7E7B092F}" dt="2021-11-09T04:59:13.945" v="1553"/>
          <ac:spMkLst>
            <pc:docMk/>
            <pc:sldMk cId="155591734" sldId="1096"/>
            <ac:spMk id="5" creationId="{D9F10C56-26D5-5C45-B097-EE8A46539976}"/>
          </ac:spMkLst>
        </pc:spChg>
      </pc:sldChg>
      <pc:sldChg chg="modSp add">
        <pc:chgData name="Mashal Khan" userId="ff208bdd-e69e-4a16-a659-cb1c3d459121" providerId="ADAL" clId="{E5EFA482-F550-4EAF-ADA4-BCBC7E7B092F}" dt="2021-11-09T05:19:30.329" v="1759"/>
        <pc:sldMkLst>
          <pc:docMk/>
          <pc:sldMk cId="2501504594" sldId="1097"/>
        </pc:sldMkLst>
        <pc:spChg chg="mod">
          <ac:chgData name="Mashal Khan" userId="ff208bdd-e69e-4a16-a659-cb1c3d459121" providerId="ADAL" clId="{E5EFA482-F550-4EAF-ADA4-BCBC7E7B092F}" dt="2021-11-09T05:19:30.329" v="1759"/>
          <ac:spMkLst>
            <pc:docMk/>
            <pc:sldMk cId="2501504594" sldId="1097"/>
            <ac:spMk id="4" creationId="{0DFB6A67-ADC6-9C4B-84A6-543096C42B00}"/>
          </ac:spMkLst>
        </pc:spChg>
      </pc:sldChg>
      <pc:sldChg chg="modSp add">
        <pc:chgData name="Mashal Khan" userId="ff208bdd-e69e-4a16-a659-cb1c3d459121" providerId="ADAL" clId="{E5EFA482-F550-4EAF-ADA4-BCBC7E7B092F}" dt="2021-11-09T04:58:51.441" v="1552"/>
        <pc:sldMkLst>
          <pc:docMk/>
          <pc:sldMk cId="1655807673" sldId="1098"/>
        </pc:sldMkLst>
        <pc:spChg chg="mod">
          <ac:chgData name="Mashal Khan" userId="ff208bdd-e69e-4a16-a659-cb1c3d459121" providerId="ADAL" clId="{E5EFA482-F550-4EAF-ADA4-BCBC7E7B092F}" dt="2021-11-09T04:58:51.441" v="1552"/>
          <ac:spMkLst>
            <pc:docMk/>
            <pc:sldMk cId="1655807673" sldId="1098"/>
            <ac:spMk id="109" creationId="{471D7C94-F1DF-F240-884F-FBFDCBF83554}"/>
          </ac:spMkLst>
        </pc:spChg>
      </pc:sldChg>
      <pc:sldChg chg="modSp add">
        <pc:chgData name="Mashal Khan" userId="ff208bdd-e69e-4a16-a659-cb1c3d459121" providerId="ADAL" clId="{E5EFA482-F550-4EAF-ADA4-BCBC7E7B092F}" dt="2021-11-09T05:20:46.110" v="1760"/>
        <pc:sldMkLst>
          <pc:docMk/>
          <pc:sldMk cId="14476340" sldId="1112"/>
        </pc:sldMkLst>
        <pc:spChg chg="mod">
          <ac:chgData name="Mashal Khan" userId="ff208bdd-e69e-4a16-a659-cb1c3d459121" providerId="ADAL" clId="{E5EFA482-F550-4EAF-ADA4-BCBC7E7B092F}" dt="2021-11-09T05:20:46.110" v="1760"/>
          <ac:spMkLst>
            <pc:docMk/>
            <pc:sldMk cId="14476340" sldId="1112"/>
            <ac:spMk id="48" creationId="{70507C61-599D-8346-AECE-C0A356026EDC}"/>
          </ac:spMkLst>
        </pc:spChg>
      </pc:sldChg>
      <pc:sldChg chg="modSp add">
        <pc:chgData name="Mashal Khan" userId="ff208bdd-e69e-4a16-a659-cb1c3d459121" providerId="ADAL" clId="{E5EFA482-F550-4EAF-ADA4-BCBC7E7B092F}" dt="2021-11-09T05:20:46.110" v="1760"/>
        <pc:sldMkLst>
          <pc:docMk/>
          <pc:sldMk cId="4217487287" sldId="1113"/>
        </pc:sldMkLst>
        <pc:spChg chg="mod">
          <ac:chgData name="Mashal Khan" userId="ff208bdd-e69e-4a16-a659-cb1c3d459121" providerId="ADAL" clId="{E5EFA482-F550-4EAF-ADA4-BCBC7E7B092F}" dt="2021-11-09T05:20:46.110" v="1760"/>
          <ac:spMkLst>
            <pc:docMk/>
            <pc:sldMk cId="4217487287" sldId="1113"/>
            <ac:spMk id="30" creationId="{FD800B74-F67D-AF4D-AABB-EE14B6FEBDCB}"/>
          </ac:spMkLst>
        </pc:spChg>
      </pc:sldChg>
      <pc:sldChg chg="modSp add">
        <pc:chgData name="Mashal Khan" userId="ff208bdd-e69e-4a16-a659-cb1c3d459121" providerId="ADAL" clId="{E5EFA482-F550-4EAF-ADA4-BCBC7E7B092F}" dt="2021-11-09T05:22:14.519" v="1761"/>
        <pc:sldMkLst>
          <pc:docMk/>
          <pc:sldMk cId="1841747540" sldId="1121"/>
        </pc:sldMkLst>
        <pc:spChg chg="mod">
          <ac:chgData name="Mashal Khan" userId="ff208bdd-e69e-4a16-a659-cb1c3d459121" providerId="ADAL" clId="{E5EFA482-F550-4EAF-ADA4-BCBC7E7B092F}" dt="2021-11-09T05:22:14.519" v="1761"/>
          <ac:spMkLst>
            <pc:docMk/>
            <pc:sldMk cId="1841747540" sldId="1121"/>
            <ac:spMk id="205" creationId="{5938E394-4CEC-1949-BD3E-8B96E0964180}"/>
          </ac:spMkLst>
        </pc:spChg>
      </pc:sldChg>
      <pc:sldChg chg="modSp add">
        <pc:chgData name="Mashal Khan" userId="ff208bdd-e69e-4a16-a659-cb1c3d459121" providerId="ADAL" clId="{E5EFA482-F550-4EAF-ADA4-BCBC7E7B092F}" dt="2021-11-09T05:22:14.519" v="1761"/>
        <pc:sldMkLst>
          <pc:docMk/>
          <pc:sldMk cId="2165134334" sldId="1123"/>
        </pc:sldMkLst>
        <pc:spChg chg="mod">
          <ac:chgData name="Mashal Khan" userId="ff208bdd-e69e-4a16-a659-cb1c3d459121" providerId="ADAL" clId="{E5EFA482-F550-4EAF-ADA4-BCBC7E7B092F}" dt="2021-11-09T05:22:14.519" v="1761"/>
          <ac:spMkLst>
            <pc:docMk/>
            <pc:sldMk cId="2165134334" sldId="1123"/>
            <ac:spMk id="14" creationId="{C3383268-A75C-1640-B637-852081D53854}"/>
          </ac:spMkLst>
        </pc:spChg>
      </pc:sldChg>
      <pc:sldChg chg="modSp add">
        <pc:chgData name="Mashal Khan" userId="ff208bdd-e69e-4a16-a659-cb1c3d459121" providerId="ADAL" clId="{E5EFA482-F550-4EAF-ADA4-BCBC7E7B092F}" dt="2021-11-09T05:20:46.110" v="1760"/>
        <pc:sldMkLst>
          <pc:docMk/>
          <pc:sldMk cId="859008616" sldId="1124"/>
        </pc:sldMkLst>
        <pc:spChg chg="mod">
          <ac:chgData name="Mashal Khan" userId="ff208bdd-e69e-4a16-a659-cb1c3d459121" providerId="ADAL" clId="{E5EFA482-F550-4EAF-ADA4-BCBC7E7B092F}" dt="2021-11-09T05:20:46.110" v="1760"/>
          <ac:spMkLst>
            <pc:docMk/>
            <pc:sldMk cId="859008616" sldId="1124"/>
            <ac:spMk id="70" creationId="{3A4399FC-22AC-CD4F-9984-791C62C984F2}"/>
          </ac:spMkLst>
        </pc:spChg>
      </pc:sldChg>
      <pc:sldChg chg="modSp add">
        <pc:chgData name="Mashal Khan" userId="ff208bdd-e69e-4a16-a659-cb1c3d459121" providerId="ADAL" clId="{E5EFA482-F550-4EAF-ADA4-BCBC7E7B092F}" dt="2021-11-09T05:20:46.110" v="1760"/>
        <pc:sldMkLst>
          <pc:docMk/>
          <pc:sldMk cId="3329041873" sldId="1125"/>
        </pc:sldMkLst>
        <pc:spChg chg="mod">
          <ac:chgData name="Mashal Khan" userId="ff208bdd-e69e-4a16-a659-cb1c3d459121" providerId="ADAL" clId="{E5EFA482-F550-4EAF-ADA4-BCBC7E7B092F}" dt="2021-11-09T05:20:46.110" v="1760"/>
          <ac:spMkLst>
            <pc:docMk/>
            <pc:sldMk cId="3329041873" sldId="1125"/>
            <ac:spMk id="52" creationId="{6AC88DD4-8D5E-1A4B-AF04-AF0A9B96E264}"/>
          </ac:spMkLst>
        </pc:spChg>
      </pc:sldChg>
      <pc:sldChg chg="modSp add">
        <pc:chgData name="Mashal Khan" userId="ff208bdd-e69e-4a16-a659-cb1c3d459121" providerId="ADAL" clId="{E5EFA482-F550-4EAF-ADA4-BCBC7E7B092F}" dt="2021-11-09T05:23:48.762" v="1762"/>
        <pc:sldMkLst>
          <pc:docMk/>
          <pc:sldMk cId="1135670710" sldId="1185"/>
        </pc:sldMkLst>
        <pc:spChg chg="mod">
          <ac:chgData name="Mashal Khan" userId="ff208bdd-e69e-4a16-a659-cb1c3d459121" providerId="ADAL" clId="{E5EFA482-F550-4EAF-ADA4-BCBC7E7B092F}" dt="2021-11-09T05:23:48.762" v="1762"/>
          <ac:spMkLst>
            <pc:docMk/>
            <pc:sldMk cId="1135670710" sldId="1185"/>
            <ac:spMk id="6" creationId="{82B6E534-05AF-3F4E-8ECD-9B33089B5A38}"/>
          </ac:spMkLst>
        </pc:spChg>
      </pc:sldChg>
      <pc:sldChg chg="modSp add">
        <pc:chgData name="Mashal Khan" userId="ff208bdd-e69e-4a16-a659-cb1c3d459121" providerId="ADAL" clId="{E5EFA482-F550-4EAF-ADA4-BCBC7E7B092F}" dt="2021-11-09T05:23:48.762" v="1762"/>
        <pc:sldMkLst>
          <pc:docMk/>
          <pc:sldMk cId="384733051" sldId="1186"/>
        </pc:sldMkLst>
        <pc:spChg chg="mod">
          <ac:chgData name="Mashal Khan" userId="ff208bdd-e69e-4a16-a659-cb1c3d459121" providerId="ADAL" clId="{E5EFA482-F550-4EAF-ADA4-BCBC7E7B092F}" dt="2021-11-09T05:23:48.762" v="1762"/>
          <ac:spMkLst>
            <pc:docMk/>
            <pc:sldMk cId="384733051" sldId="1186"/>
            <ac:spMk id="34" creationId="{FD449AB4-BB35-4340-ACBD-E3F110433666}"/>
          </ac:spMkLst>
        </pc:spChg>
      </pc:sldChg>
      <pc:sldChg chg="modSp add">
        <pc:chgData name="Mashal Khan" userId="ff208bdd-e69e-4a16-a659-cb1c3d459121" providerId="ADAL" clId="{E5EFA482-F550-4EAF-ADA4-BCBC7E7B092F}" dt="2021-11-09T05:23:48.762" v="1762"/>
        <pc:sldMkLst>
          <pc:docMk/>
          <pc:sldMk cId="3110625404" sldId="1187"/>
        </pc:sldMkLst>
        <pc:spChg chg="mod">
          <ac:chgData name="Mashal Khan" userId="ff208bdd-e69e-4a16-a659-cb1c3d459121" providerId="ADAL" clId="{E5EFA482-F550-4EAF-ADA4-BCBC7E7B092F}" dt="2021-11-09T05:23:48.762" v="1762"/>
          <ac:spMkLst>
            <pc:docMk/>
            <pc:sldMk cId="3110625404" sldId="1187"/>
            <ac:spMk id="6" creationId="{4E07038B-ED19-5842-A33E-2BCFB1164603}"/>
          </ac:spMkLst>
        </pc:spChg>
      </pc:sldChg>
      <pc:sldChg chg="modSp add">
        <pc:chgData name="Mashal Khan" userId="ff208bdd-e69e-4a16-a659-cb1c3d459121" providerId="ADAL" clId="{E5EFA482-F550-4EAF-ADA4-BCBC7E7B092F}" dt="2021-11-09T05:23:48.762" v="1762"/>
        <pc:sldMkLst>
          <pc:docMk/>
          <pc:sldMk cId="3070606492" sldId="1188"/>
        </pc:sldMkLst>
        <pc:spChg chg="mod">
          <ac:chgData name="Mashal Khan" userId="ff208bdd-e69e-4a16-a659-cb1c3d459121" providerId="ADAL" clId="{E5EFA482-F550-4EAF-ADA4-BCBC7E7B092F}" dt="2021-11-09T05:23:48.762" v="1762"/>
          <ac:spMkLst>
            <pc:docMk/>
            <pc:sldMk cId="3070606492" sldId="1188"/>
            <ac:spMk id="95" creationId="{85D67011-CAAC-B04E-97F1-C640602C28EB}"/>
          </ac:spMkLst>
        </pc:spChg>
      </pc:sldChg>
      <pc:sldChg chg="modSp add">
        <pc:chgData name="Mashal Khan" userId="ff208bdd-e69e-4a16-a659-cb1c3d459121" providerId="ADAL" clId="{E5EFA482-F550-4EAF-ADA4-BCBC7E7B092F}" dt="2021-11-09T05:23:48.762" v="1762"/>
        <pc:sldMkLst>
          <pc:docMk/>
          <pc:sldMk cId="2418417510" sldId="1189"/>
        </pc:sldMkLst>
        <pc:spChg chg="mod">
          <ac:chgData name="Mashal Khan" userId="ff208bdd-e69e-4a16-a659-cb1c3d459121" providerId="ADAL" clId="{E5EFA482-F550-4EAF-ADA4-BCBC7E7B092F}" dt="2021-11-09T05:23:48.762" v="1762"/>
          <ac:spMkLst>
            <pc:docMk/>
            <pc:sldMk cId="2418417510" sldId="1189"/>
            <ac:spMk id="186" creationId="{610A18A4-A347-C644-9049-7E6828F7CD80}"/>
          </ac:spMkLst>
        </pc:spChg>
      </pc:sldChg>
      <pc:sldChg chg="modSp add">
        <pc:chgData name="Mashal Khan" userId="ff208bdd-e69e-4a16-a659-cb1c3d459121" providerId="ADAL" clId="{E5EFA482-F550-4EAF-ADA4-BCBC7E7B092F}" dt="2021-11-09T05:22:14.519" v="1761"/>
        <pc:sldMkLst>
          <pc:docMk/>
          <pc:sldMk cId="3449018207" sldId="1195"/>
        </pc:sldMkLst>
        <pc:spChg chg="mod">
          <ac:chgData name="Mashal Khan" userId="ff208bdd-e69e-4a16-a659-cb1c3d459121" providerId="ADAL" clId="{E5EFA482-F550-4EAF-ADA4-BCBC7E7B092F}" dt="2021-11-09T05:22:14.519" v="1761"/>
          <ac:spMkLst>
            <pc:docMk/>
            <pc:sldMk cId="3449018207" sldId="1195"/>
            <ac:spMk id="168" creationId="{EDF89B14-4877-B447-9EAB-EAB6735B3B5C}"/>
          </ac:spMkLst>
        </pc:spChg>
      </pc:sldChg>
      <pc:sldChg chg="modSp add">
        <pc:chgData name="Mashal Khan" userId="ff208bdd-e69e-4a16-a659-cb1c3d459121" providerId="ADAL" clId="{E5EFA482-F550-4EAF-ADA4-BCBC7E7B092F}" dt="2021-11-09T05:22:14.519" v="1761"/>
        <pc:sldMkLst>
          <pc:docMk/>
          <pc:sldMk cId="445098879" sldId="1196"/>
        </pc:sldMkLst>
        <pc:spChg chg="mod">
          <ac:chgData name="Mashal Khan" userId="ff208bdd-e69e-4a16-a659-cb1c3d459121" providerId="ADAL" clId="{E5EFA482-F550-4EAF-ADA4-BCBC7E7B092F}" dt="2021-11-09T05:22:14.519" v="1761"/>
          <ac:spMkLst>
            <pc:docMk/>
            <pc:sldMk cId="445098879" sldId="1196"/>
            <ac:spMk id="177" creationId="{20FB35DE-567D-2248-A135-547303EA8E61}"/>
          </ac:spMkLst>
        </pc:spChg>
      </pc:sldChg>
      <pc:sldChg chg="modSp add">
        <pc:chgData name="Mashal Khan" userId="ff208bdd-e69e-4a16-a659-cb1c3d459121" providerId="ADAL" clId="{E5EFA482-F550-4EAF-ADA4-BCBC7E7B092F}" dt="2021-11-09T05:20:46.110" v="1760"/>
        <pc:sldMkLst>
          <pc:docMk/>
          <pc:sldMk cId="473837047" sldId="1198"/>
        </pc:sldMkLst>
        <pc:spChg chg="mod">
          <ac:chgData name="Mashal Khan" userId="ff208bdd-e69e-4a16-a659-cb1c3d459121" providerId="ADAL" clId="{E5EFA482-F550-4EAF-ADA4-BCBC7E7B092F}" dt="2021-11-09T05:20:46.110" v="1760"/>
          <ac:spMkLst>
            <pc:docMk/>
            <pc:sldMk cId="473837047" sldId="1198"/>
            <ac:spMk id="50" creationId="{48F7A259-99DD-7041-B802-66CCB4B0EB04}"/>
          </ac:spMkLst>
        </pc:spChg>
      </pc:sldChg>
      <pc:sldChg chg="modSp add">
        <pc:chgData name="Mashal Khan" userId="ff208bdd-e69e-4a16-a659-cb1c3d459121" providerId="ADAL" clId="{E5EFA482-F550-4EAF-ADA4-BCBC7E7B092F}" dt="2021-11-09T05:20:46.110" v="1760"/>
        <pc:sldMkLst>
          <pc:docMk/>
          <pc:sldMk cId="3774413299" sldId="1199"/>
        </pc:sldMkLst>
        <pc:spChg chg="mod">
          <ac:chgData name="Mashal Khan" userId="ff208bdd-e69e-4a16-a659-cb1c3d459121" providerId="ADAL" clId="{E5EFA482-F550-4EAF-ADA4-BCBC7E7B092F}" dt="2021-11-09T05:20:46.110" v="1760"/>
          <ac:spMkLst>
            <pc:docMk/>
            <pc:sldMk cId="3774413299" sldId="1199"/>
            <ac:spMk id="20" creationId="{73A53F5E-537D-1E40-85EE-92D8692A70E6}"/>
          </ac:spMkLst>
        </pc:spChg>
      </pc:sldChg>
      <pc:sldChg chg="modSp add">
        <pc:chgData name="Mashal Khan" userId="ff208bdd-e69e-4a16-a659-cb1c3d459121" providerId="ADAL" clId="{E5EFA482-F550-4EAF-ADA4-BCBC7E7B092F}" dt="2021-11-09T04:58:51.441" v="1552"/>
        <pc:sldMkLst>
          <pc:docMk/>
          <pc:sldMk cId="1761510866" sldId="1203"/>
        </pc:sldMkLst>
        <pc:spChg chg="mod">
          <ac:chgData name="Mashal Khan" userId="ff208bdd-e69e-4a16-a659-cb1c3d459121" providerId="ADAL" clId="{E5EFA482-F550-4EAF-ADA4-BCBC7E7B092F}" dt="2021-11-09T04:58:51.441" v="1552"/>
          <ac:spMkLst>
            <pc:docMk/>
            <pc:sldMk cId="1761510866" sldId="1203"/>
            <ac:spMk id="94" creationId="{A3EE5CD7-E8F0-2F4B-B766-7EC8F235C30A}"/>
          </ac:spMkLst>
        </pc:spChg>
      </pc:sldChg>
      <pc:sldChg chg="addSp delSp modSp new mod setBg">
        <pc:chgData name="Mashal Khan" userId="ff208bdd-e69e-4a16-a659-cb1c3d459121" providerId="ADAL" clId="{E5EFA482-F550-4EAF-ADA4-BCBC7E7B092F}" dt="2021-11-09T05:02:17.438" v="1562" actId="14100"/>
        <pc:sldMkLst>
          <pc:docMk/>
          <pc:sldMk cId="4060556533" sldId="1204"/>
        </pc:sldMkLst>
        <pc:spChg chg="del">
          <ac:chgData name="Mashal Khan" userId="ff208bdd-e69e-4a16-a659-cb1c3d459121" providerId="ADAL" clId="{E5EFA482-F550-4EAF-ADA4-BCBC7E7B092F}" dt="2021-11-09T05:02:03.329" v="1558" actId="26606"/>
          <ac:spMkLst>
            <pc:docMk/>
            <pc:sldMk cId="4060556533" sldId="1204"/>
            <ac:spMk id="2" creationId="{4492AB52-B772-4B68-9F01-3FFAAB95BBEC}"/>
          </ac:spMkLst>
        </pc:spChg>
        <pc:spChg chg="del">
          <ac:chgData name="Mashal Khan" userId="ff208bdd-e69e-4a16-a659-cb1c3d459121" providerId="ADAL" clId="{E5EFA482-F550-4EAF-ADA4-BCBC7E7B092F}" dt="2021-11-09T05:01:58.245" v="1556" actId="22"/>
          <ac:spMkLst>
            <pc:docMk/>
            <pc:sldMk cId="4060556533" sldId="1204"/>
            <ac:spMk id="3" creationId="{E9F31D44-DEFF-4C61-B689-52C31F61D35E}"/>
          </ac:spMkLst>
        </pc:spChg>
        <pc:picChg chg="add mod ord">
          <ac:chgData name="Mashal Khan" userId="ff208bdd-e69e-4a16-a659-cb1c3d459121" providerId="ADAL" clId="{E5EFA482-F550-4EAF-ADA4-BCBC7E7B092F}" dt="2021-11-09T05:02:17.438" v="1562" actId="14100"/>
          <ac:picMkLst>
            <pc:docMk/>
            <pc:sldMk cId="4060556533" sldId="1204"/>
            <ac:picMk id="5" creationId="{93D26313-813F-439C-A7C5-C4F72097385C}"/>
          </ac:picMkLst>
        </pc:picChg>
      </pc:sldChg>
      <pc:sldChg chg="addSp delSp modSp new mod">
        <pc:chgData name="Mashal Khan" userId="ff208bdd-e69e-4a16-a659-cb1c3d459121" providerId="ADAL" clId="{E5EFA482-F550-4EAF-ADA4-BCBC7E7B092F}" dt="2021-11-09T05:14:41.952" v="1715" actId="1076"/>
        <pc:sldMkLst>
          <pc:docMk/>
          <pc:sldMk cId="1175585125" sldId="1205"/>
        </pc:sldMkLst>
        <pc:spChg chg="mod">
          <ac:chgData name="Mashal Khan" userId="ff208bdd-e69e-4a16-a659-cb1c3d459121" providerId="ADAL" clId="{E5EFA482-F550-4EAF-ADA4-BCBC7E7B092F}" dt="2021-11-09T05:14:17.354" v="1709" actId="20577"/>
          <ac:spMkLst>
            <pc:docMk/>
            <pc:sldMk cId="1175585125" sldId="1205"/>
            <ac:spMk id="2" creationId="{E9DB1235-8D6D-4C62-84A2-A0998B8C7448}"/>
          </ac:spMkLst>
        </pc:spChg>
        <pc:spChg chg="del">
          <ac:chgData name="Mashal Khan" userId="ff208bdd-e69e-4a16-a659-cb1c3d459121" providerId="ADAL" clId="{E5EFA482-F550-4EAF-ADA4-BCBC7E7B092F}" dt="2021-11-09T05:14:11.324" v="1696" actId="22"/>
          <ac:spMkLst>
            <pc:docMk/>
            <pc:sldMk cId="1175585125" sldId="1205"/>
            <ac:spMk id="3" creationId="{3FF70C5A-BC4D-4E2F-A731-87DAB2B6A760}"/>
          </ac:spMkLst>
        </pc:spChg>
        <pc:picChg chg="add mod ord">
          <ac:chgData name="Mashal Khan" userId="ff208bdd-e69e-4a16-a659-cb1c3d459121" providerId="ADAL" clId="{E5EFA482-F550-4EAF-ADA4-BCBC7E7B092F}" dt="2021-11-09T05:14:41.952" v="1715" actId="1076"/>
          <ac:picMkLst>
            <pc:docMk/>
            <pc:sldMk cId="1175585125" sldId="1205"/>
            <ac:picMk id="5" creationId="{7248D009-DACE-4AE8-990C-59F35C8E4C39}"/>
          </ac:picMkLst>
        </pc:picChg>
      </pc:sldChg>
      <pc:sldChg chg="new">
        <pc:chgData name="Mashal Khan" userId="ff208bdd-e69e-4a16-a659-cb1c3d459121" providerId="ADAL" clId="{E5EFA482-F550-4EAF-ADA4-BCBC7E7B092F}" dt="2021-11-09T05:15:08.442" v="1716" actId="680"/>
        <pc:sldMkLst>
          <pc:docMk/>
          <pc:sldMk cId="666449887" sldId="1206"/>
        </pc:sldMkLst>
      </pc:sldChg>
      <pc:sldChg chg="modSp add">
        <pc:chgData name="Mashal Khan" userId="ff208bdd-e69e-4a16-a659-cb1c3d459121" providerId="ADAL" clId="{E5EFA482-F550-4EAF-ADA4-BCBC7E7B092F}" dt="2021-11-09T05:19:30.329" v="1759"/>
        <pc:sldMkLst>
          <pc:docMk/>
          <pc:sldMk cId="1022194691" sldId="1208"/>
        </pc:sldMkLst>
        <pc:spChg chg="mod">
          <ac:chgData name="Mashal Khan" userId="ff208bdd-e69e-4a16-a659-cb1c3d459121" providerId="ADAL" clId="{E5EFA482-F550-4EAF-ADA4-BCBC7E7B092F}" dt="2021-11-09T05:19:30.329" v="1759"/>
          <ac:spMkLst>
            <pc:docMk/>
            <pc:sldMk cId="1022194691" sldId="1208"/>
            <ac:spMk id="31" creationId="{D2730539-5138-AA4F-8FB6-75E508098962}"/>
          </ac:spMkLst>
        </pc:spChg>
      </pc:sldChg>
    </pc:docChg>
  </pc:docChgLst>
  <pc:docChgLst>
    <pc:chgData name="Mashal Khan" userId="ff208bdd-e69e-4a16-a659-cb1c3d459121" providerId="ADAL" clId="{B576FF7A-5273-4D23-85CA-42C78D3ABF0C}"/>
    <pc:docChg chg="undo custSel addSld delSld modSld sldOrd">
      <pc:chgData name="Mashal Khan" userId="ff208bdd-e69e-4a16-a659-cb1c3d459121" providerId="ADAL" clId="{B576FF7A-5273-4D23-85CA-42C78D3ABF0C}" dt="2021-09-24T07:11:59.367" v="621"/>
      <pc:docMkLst>
        <pc:docMk/>
      </pc:docMkLst>
      <pc:sldChg chg="modSp modAnim">
        <pc:chgData name="Mashal Khan" userId="ff208bdd-e69e-4a16-a659-cb1c3d459121" providerId="ADAL" clId="{B576FF7A-5273-4D23-85CA-42C78D3ABF0C}" dt="2021-09-17T03:56:31.834" v="17" actId="20577"/>
        <pc:sldMkLst>
          <pc:docMk/>
          <pc:sldMk cId="2193967764" sldId="257"/>
        </pc:sldMkLst>
        <pc:spChg chg="mod">
          <ac:chgData name="Mashal Khan" userId="ff208bdd-e69e-4a16-a659-cb1c3d459121" providerId="ADAL" clId="{B576FF7A-5273-4D23-85CA-42C78D3ABF0C}" dt="2021-09-17T03:56:31.834" v="17" actId="20577"/>
          <ac:spMkLst>
            <pc:docMk/>
            <pc:sldMk cId="2193967764" sldId="257"/>
            <ac:spMk id="3" creationId="{548CDEF2-8F98-4802-94BB-396C1AF48E2C}"/>
          </ac:spMkLst>
        </pc:spChg>
      </pc:sldChg>
      <pc:sldChg chg="add">
        <pc:chgData name="Mashal Khan" userId="ff208bdd-e69e-4a16-a659-cb1c3d459121" providerId="ADAL" clId="{B576FF7A-5273-4D23-85CA-42C78D3ABF0C}" dt="2021-09-17T04:19:27.503" v="216"/>
        <pc:sldMkLst>
          <pc:docMk/>
          <pc:sldMk cId="2731667004" sldId="258"/>
        </pc:sldMkLst>
      </pc:sldChg>
      <pc:sldChg chg="del">
        <pc:chgData name="Mashal Khan" userId="ff208bdd-e69e-4a16-a659-cb1c3d459121" providerId="ADAL" clId="{B576FF7A-5273-4D23-85CA-42C78D3ABF0C}" dt="2021-09-17T03:56:43.160" v="18" actId="47"/>
        <pc:sldMkLst>
          <pc:docMk/>
          <pc:sldMk cId="4096310801" sldId="259"/>
        </pc:sldMkLst>
      </pc:sldChg>
      <pc:sldChg chg="add">
        <pc:chgData name="Mashal Khan" userId="ff208bdd-e69e-4a16-a659-cb1c3d459121" providerId="ADAL" clId="{B576FF7A-5273-4D23-85CA-42C78D3ABF0C}" dt="2021-09-17T04:19:27.503" v="216"/>
        <pc:sldMkLst>
          <pc:docMk/>
          <pc:sldMk cId="4101188088" sldId="259"/>
        </pc:sldMkLst>
      </pc:sldChg>
      <pc:sldChg chg="del">
        <pc:chgData name="Mashal Khan" userId="ff208bdd-e69e-4a16-a659-cb1c3d459121" providerId="ADAL" clId="{B576FF7A-5273-4D23-85CA-42C78D3ABF0C}" dt="2021-09-17T03:56:43.160" v="18" actId="47"/>
        <pc:sldMkLst>
          <pc:docMk/>
          <pc:sldMk cId="688302007" sldId="260"/>
        </pc:sldMkLst>
      </pc:sldChg>
      <pc:sldChg chg="del">
        <pc:chgData name="Mashal Khan" userId="ff208bdd-e69e-4a16-a659-cb1c3d459121" providerId="ADAL" clId="{B576FF7A-5273-4D23-85CA-42C78D3ABF0C}" dt="2021-09-17T03:56:43.160" v="18" actId="47"/>
        <pc:sldMkLst>
          <pc:docMk/>
          <pc:sldMk cId="140727911" sldId="262"/>
        </pc:sldMkLst>
      </pc:sldChg>
      <pc:sldChg chg="del">
        <pc:chgData name="Mashal Khan" userId="ff208bdd-e69e-4a16-a659-cb1c3d459121" providerId="ADAL" clId="{B576FF7A-5273-4D23-85CA-42C78D3ABF0C}" dt="2021-09-17T03:56:43.160" v="18" actId="47"/>
        <pc:sldMkLst>
          <pc:docMk/>
          <pc:sldMk cId="154785187" sldId="263"/>
        </pc:sldMkLst>
      </pc:sldChg>
      <pc:sldChg chg="add">
        <pc:chgData name="Mashal Khan" userId="ff208bdd-e69e-4a16-a659-cb1c3d459121" providerId="ADAL" clId="{B576FF7A-5273-4D23-85CA-42C78D3ABF0C}" dt="2021-09-17T04:19:27.503" v="216"/>
        <pc:sldMkLst>
          <pc:docMk/>
          <pc:sldMk cId="4031329862" sldId="263"/>
        </pc:sldMkLst>
      </pc:sldChg>
      <pc:sldChg chg="delSp add setBg delDesignElem">
        <pc:chgData name="Mashal Khan" userId="ff208bdd-e69e-4a16-a659-cb1c3d459121" providerId="ADAL" clId="{B576FF7A-5273-4D23-85CA-42C78D3ABF0C}" dt="2021-09-17T04:19:27.503" v="216"/>
        <pc:sldMkLst>
          <pc:docMk/>
          <pc:sldMk cId="406455083" sldId="264"/>
        </pc:sldMkLst>
        <pc:spChg chg="del">
          <ac:chgData name="Mashal Khan" userId="ff208bdd-e69e-4a16-a659-cb1c3d459121" providerId="ADAL" clId="{B576FF7A-5273-4D23-85CA-42C78D3ABF0C}" dt="2021-09-17T04:19:27.503" v="216"/>
          <ac:spMkLst>
            <pc:docMk/>
            <pc:sldMk cId="406455083" sldId="264"/>
            <ac:spMk id="21" creationId="{E5F17139-31EE-46AC-B04F-DBBD852DD6CB}"/>
          </ac:spMkLst>
        </pc:spChg>
        <pc:spChg chg="del">
          <ac:chgData name="Mashal Khan" userId="ff208bdd-e69e-4a16-a659-cb1c3d459121" providerId="ADAL" clId="{B576FF7A-5273-4D23-85CA-42C78D3ABF0C}" dt="2021-09-17T04:19:27.503" v="216"/>
          <ac:spMkLst>
            <pc:docMk/>
            <pc:sldMk cId="406455083" sldId="264"/>
            <ac:spMk id="22" creationId="{131DCBDB-1D4A-4E79-8172-CF12FCDE5754}"/>
          </ac:spMkLst>
        </pc:spChg>
        <pc:spChg chg="del">
          <ac:chgData name="Mashal Khan" userId="ff208bdd-e69e-4a16-a659-cb1c3d459121" providerId="ADAL" clId="{B576FF7A-5273-4D23-85CA-42C78D3ABF0C}" dt="2021-09-17T04:19:27.503" v="216"/>
          <ac:spMkLst>
            <pc:docMk/>
            <pc:sldMk cId="406455083" sldId="264"/>
            <ac:spMk id="23" creationId="{EF578ED8-0692-496C-9844-F1CFDEAAF294}"/>
          </ac:spMkLst>
        </pc:spChg>
        <pc:spChg chg="del">
          <ac:chgData name="Mashal Khan" userId="ff208bdd-e69e-4a16-a659-cb1c3d459121" providerId="ADAL" clId="{B576FF7A-5273-4D23-85CA-42C78D3ABF0C}" dt="2021-09-17T04:19:27.503" v="216"/>
          <ac:spMkLst>
            <pc:docMk/>
            <pc:sldMk cId="406455083" sldId="264"/>
            <ac:spMk id="24" creationId="{E89EC82A-BD1A-426B-955B-77D53704B1FC}"/>
          </ac:spMkLst>
        </pc:spChg>
        <pc:spChg chg="del">
          <ac:chgData name="Mashal Khan" userId="ff208bdd-e69e-4a16-a659-cb1c3d459121" providerId="ADAL" clId="{B576FF7A-5273-4D23-85CA-42C78D3ABF0C}" dt="2021-09-17T04:19:27.503" v="216"/>
          <ac:spMkLst>
            <pc:docMk/>
            <pc:sldMk cId="406455083" sldId="264"/>
            <ac:spMk id="25" creationId="{947D6136-395D-4D9F-9898-604E6BDE8E46}"/>
          </ac:spMkLst>
        </pc:spChg>
      </pc:sldChg>
      <pc:sldChg chg="del">
        <pc:chgData name="Mashal Khan" userId="ff208bdd-e69e-4a16-a659-cb1c3d459121" providerId="ADAL" clId="{B576FF7A-5273-4D23-85CA-42C78D3ABF0C}" dt="2021-09-17T03:56:43.160" v="18" actId="47"/>
        <pc:sldMkLst>
          <pc:docMk/>
          <pc:sldMk cId="1776462846" sldId="264"/>
        </pc:sldMkLst>
      </pc:sldChg>
      <pc:sldChg chg="addSp delSp modSp add mod">
        <pc:chgData name="Mashal Khan" userId="ff208bdd-e69e-4a16-a659-cb1c3d459121" providerId="ADAL" clId="{B576FF7A-5273-4D23-85CA-42C78D3ABF0C}" dt="2021-09-24T07:11:21.437" v="577"/>
        <pc:sldMkLst>
          <pc:docMk/>
          <pc:sldMk cId="2752323271" sldId="265"/>
        </pc:sldMkLst>
        <pc:grpChg chg="del mod">
          <ac:chgData name="Mashal Khan" userId="ff208bdd-e69e-4a16-a659-cb1c3d459121" providerId="ADAL" clId="{B576FF7A-5273-4D23-85CA-42C78D3ABF0C}" dt="2021-09-22T07:55:58.387" v="470"/>
          <ac:grpSpMkLst>
            <pc:docMk/>
            <pc:sldMk cId="2752323271" sldId="265"/>
            <ac:grpSpMk id="13" creationId="{3AE0E275-D9A2-4F6C-92CF-94220BC3BB02}"/>
          </ac:grpSpMkLst>
        </pc:grpChg>
        <pc:grpChg chg="del mod">
          <ac:chgData name="Mashal Khan" userId="ff208bdd-e69e-4a16-a659-cb1c3d459121" providerId="ADAL" clId="{B576FF7A-5273-4D23-85CA-42C78D3ABF0C}" dt="2021-09-22T07:56:50.465" v="482"/>
          <ac:grpSpMkLst>
            <pc:docMk/>
            <pc:sldMk cId="2752323271" sldId="265"/>
            <ac:grpSpMk id="14" creationId="{DA51FD4A-2647-482C-B28E-6813263B801D}"/>
          </ac:grpSpMkLst>
        </pc:grpChg>
        <pc:grpChg chg="del mod">
          <ac:chgData name="Mashal Khan" userId="ff208bdd-e69e-4a16-a659-cb1c3d459121" providerId="ADAL" clId="{B576FF7A-5273-4D23-85CA-42C78D3ABF0C}" dt="2021-09-24T07:11:21.434" v="563"/>
          <ac:grpSpMkLst>
            <pc:docMk/>
            <pc:sldMk cId="2752323271" sldId="265"/>
            <ac:grpSpMk id="19" creationId="{36AB1B53-2C61-4964-921E-3041C071EE32}"/>
          </ac:grpSpMkLst>
        </pc:grpChg>
        <pc:grpChg chg="del mod">
          <ac:chgData name="Mashal Khan" userId="ff208bdd-e69e-4a16-a659-cb1c3d459121" providerId="ADAL" clId="{B576FF7A-5273-4D23-85CA-42C78D3ABF0C}" dt="2021-09-22T07:55:58.387" v="470"/>
          <ac:grpSpMkLst>
            <pc:docMk/>
            <pc:sldMk cId="2752323271" sldId="265"/>
            <ac:grpSpMk id="22" creationId="{1347CDDE-BF43-4F8E-AA39-555A3C96547C}"/>
          </ac:grpSpMkLst>
        </pc:grpChg>
        <pc:grpChg chg="del mod">
          <ac:chgData name="Mashal Khan" userId="ff208bdd-e69e-4a16-a659-cb1c3d459121" providerId="ADAL" clId="{B576FF7A-5273-4D23-85CA-42C78D3ABF0C}" dt="2021-09-22T07:56:08.427" v="476"/>
          <ac:grpSpMkLst>
            <pc:docMk/>
            <pc:sldMk cId="2752323271" sldId="265"/>
            <ac:grpSpMk id="25" creationId="{DCBEFCB2-7955-41DE-9066-BB76081C3D98}"/>
          </ac:grpSpMkLst>
        </pc:grpChg>
        <pc:grpChg chg="del mod">
          <ac:chgData name="Mashal Khan" userId="ff208bdd-e69e-4a16-a659-cb1c3d459121" providerId="ADAL" clId="{B576FF7A-5273-4D23-85CA-42C78D3ABF0C}" dt="2021-09-22T07:56:44.612" v="478"/>
          <ac:grpSpMkLst>
            <pc:docMk/>
            <pc:sldMk cId="2752323271" sldId="265"/>
            <ac:grpSpMk id="31" creationId="{3A726CB7-8C09-406C-95EC-B93E009680B4}"/>
          </ac:grpSpMkLst>
        </pc:grpChg>
        <pc:grpChg chg="del mod">
          <ac:chgData name="Mashal Khan" userId="ff208bdd-e69e-4a16-a659-cb1c3d459121" providerId="ADAL" clId="{B576FF7A-5273-4D23-85CA-42C78D3ABF0C}" dt="2021-09-22T07:56:50.465" v="482"/>
          <ac:grpSpMkLst>
            <pc:docMk/>
            <pc:sldMk cId="2752323271" sldId="265"/>
            <ac:grpSpMk id="33" creationId="{4177ED72-97FF-4189-8540-DA3EDF20EE90}"/>
          </ac:grpSpMkLst>
        </pc:grpChg>
        <pc:grpChg chg="del mod">
          <ac:chgData name="Mashal Khan" userId="ff208bdd-e69e-4a16-a659-cb1c3d459121" providerId="ADAL" clId="{B576FF7A-5273-4D23-85CA-42C78D3ABF0C}" dt="2021-09-24T07:11:21.436" v="573"/>
          <ac:grpSpMkLst>
            <pc:docMk/>
            <pc:sldMk cId="2752323271" sldId="265"/>
            <ac:grpSpMk id="37" creationId="{550A1DB2-46A3-4165-8972-0F40ED655171}"/>
          </ac:grpSpMkLst>
        </pc:grpChg>
        <pc:grpChg chg="del mod">
          <ac:chgData name="Mashal Khan" userId="ff208bdd-e69e-4a16-a659-cb1c3d459121" providerId="ADAL" clId="{B576FF7A-5273-4D23-85CA-42C78D3ABF0C}" dt="2021-09-24T07:11:21.436" v="571"/>
          <ac:grpSpMkLst>
            <pc:docMk/>
            <pc:sldMk cId="2752323271" sldId="265"/>
            <ac:grpSpMk id="45" creationId="{3D937CC6-2519-4ECF-AD00-8FA7E65D8E3C}"/>
          </ac:grpSpMkLst>
        </pc:grpChg>
        <pc:grpChg chg="del mod">
          <ac:chgData name="Mashal Khan" userId="ff208bdd-e69e-4a16-a659-cb1c3d459121" providerId="ADAL" clId="{B576FF7A-5273-4D23-85CA-42C78D3ABF0C}" dt="2021-09-22T07:57:05.389" v="498"/>
          <ac:grpSpMkLst>
            <pc:docMk/>
            <pc:sldMk cId="2752323271" sldId="265"/>
            <ac:grpSpMk id="49" creationId="{3CB18BA1-2130-4BDA-9B40-E3C410603055}"/>
          </ac:grpSpMkLst>
        </pc:grpChg>
        <pc:grpChg chg="del mod">
          <ac:chgData name="Mashal Khan" userId="ff208bdd-e69e-4a16-a659-cb1c3d459121" providerId="ADAL" clId="{B576FF7A-5273-4D23-85CA-42C78D3ABF0C}" dt="2021-09-22T07:57:18.337" v="502"/>
          <ac:grpSpMkLst>
            <pc:docMk/>
            <pc:sldMk cId="2752323271" sldId="265"/>
            <ac:grpSpMk id="53" creationId="{04A99774-48F5-4AA6-BBFA-B2C8644EA7CB}"/>
          </ac:grpSpMkLst>
        </pc:grpChg>
        <pc:grpChg chg="del mod">
          <ac:chgData name="Mashal Khan" userId="ff208bdd-e69e-4a16-a659-cb1c3d459121" providerId="ADAL" clId="{B576FF7A-5273-4D23-85CA-42C78D3ABF0C}" dt="2021-09-22T07:57:23.047" v="504"/>
          <ac:grpSpMkLst>
            <pc:docMk/>
            <pc:sldMk cId="2752323271" sldId="265"/>
            <ac:grpSpMk id="57" creationId="{B4DA2774-6D1D-4B55-BD7D-3E85308C0AA4}"/>
          </ac:grpSpMkLst>
        </pc:grpChg>
        <pc:grpChg chg="del mod">
          <ac:chgData name="Mashal Khan" userId="ff208bdd-e69e-4a16-a659-cb1c3d459121" providerId="ADAL" clId="{B576FF7A-5273-4D23-85CA-42C78D3ABF0C}" dt="2021-09-24T07:11:21.436" v="574"/>
          <ac:grpSpMkLst>
            <pc:docMk/>
            <pc:sldMk cId="2752323271" sldId="265"/>
            <ac:grpSpMk id="59" creationId="{07E61512-E246-4FBC-B4F4-31981F8A61CE}"/>
          </ac:grpSpMkLst>
        </pc:grpChg>
        <pc:grpChg chg="del mod">
          <ac:chgData name="Mashal Khan" userId="ff208bdd-e69e-4a16-a659-cb1c3d459121" providerId="ADAL" clId="{B576FF7A-5273-4D23-85CA-42C78D3ABF0C}" dt="2021-09-22T07:57:28.064" v="509"/>
          <ac:grpSpMkLst>
            <pc:docMk/>
            <pc:sldMk cId="2752323271" sldId="265"/>
            <ac:grpSpMk id="62" creationId="{17B35EFD-0EE6-4973-A91D-7FC58DAD9D73}"/>
          </ac:grpSpMkLst>
        </pc:grpChg>
        <pc:grpChg chg="del mod">
          <ac:chgData name="Mashal Khan" userId="ff208bdd-e69e-4a16-a659-cb1c3d459121" providerId="ADAL" clId="{B576FF7A-5273-4D23-85CA-42C78D3ABF0C}" dt="2021-09-24T07:11:21.434" v="562"/>
          <ac:grpSpMkLst>
            <pc:docMk/>
            <pc:sldMk cId="2752323271" sldId="265"/>
            <ac:grpSpMk id="64" creationId="{F77C8E07-0F1D-4BBC-9D75-A3BCC94DD94E}"/>
          </ac:grpSpMkLst>
        </pc:grpChg>
        <pc:grpChg chg="del mod">
          <ac:chgData name="Mashal Khan" userId="ff208bdd-e69e-4a16-a659-cb1c3d459121" providerId="ADAL" clId="{B576FF7A-5273-4D23-85CA-42C78D3ABF0C}" dt="2021-09-24T07:11:21.428" v="545"/>
          <ac:grpSpMkLst>
            <pc:docMk/>
            <pc:sldMk cId="2752323271" sldId="265"/>
            <ac:grpSpMk id="67" creationId="{E3BA208F-4D29-4ACD-98CB-68A7A3171B5E}"/>
          </ac:grpSpMkLst>
        </pc:grpChg>
        <pc:inkChg chg="add del mod">
          <ac:chgData name="Mashal Khan" userId="ff208bdd-e69e-4a16-a659-cb1c3d459121" providerId="ADAL" clId="{B576FF7A-5273-4D23-85CA-42C78D3ABF0C}" dt="2021-09-24T07:11:21.435" v="566"/>
          <ac:inkMkLst>
            <pc:docMk/>
            <pc:sldMk cId="2752323271" sldId="265"/>
            <ac:inkMk id="3" creationId="{EB48F380-56B9-452C-B54C-5E756ABF18DE}"/>
          </ac:inkMkLst>
        </pc:inkChg>
        <pc:inkChg chg="add del mod">
          <ac:chgData name="Mashal Khan" userId="ff208bdd-e69e-4a16-a659-cb1c3d459121" providerId="ADAL" clId="{B576FF7A-5273-4D23-85CA-42C78D3ABF0C}" dt="2021-09-24T07:11:21.426" v="541"/>
          <ac:inkMkLst>
            <pc:docMk/>
            <pc:sldMk cId="2752323271" sldId="265"/>
            <ac:inkMk id="4" creationId="{7CE1D44A-ED4F-4A3A-9095-49D25B159010}"/>
          </ac:inkMkLst>
        </pc:inkChg>
        <pc:inkChg chg="add del mod">
          <ac:chgData name="Mashal Khan" userId="ff208bdd-e69e-4a16-a659-cb1c3d459121" providerId="ADAL" clId="{B576FF7A-5273-4D23-85CA-42C78D3ABF0C}" dt="2021-09-24T07:10:48.339" v="535"/>
          <ac:inkMkLst>
            <pc:docMk/>
            <pc:sldMk cId="2752323271" sldId="265"/>
            <ac:inkMk id="6" creationId="{ED00B66F-7173-4965-A200-2B38CF493D60}"/>
          </ac:inkMkLst>
        </pc:inkChg>
        <pc:inkChg chg="add del mod">
          <ac:chgData name="Mashal Khan" userId="ff208bdd-e69e-4a16-a659-cb1c3d459121" providerId="ADAL" clId="{B576FF7A-5273-4D23-85CA-42C78D3ABF0C}" dt="2021-09-24T07:10:48.339" v="534"/>
          <ac:inkMkLst>
            <pc:docMk/>
            <pc:sldMk cId="2752323271" sldId="265"/>
            <ac:inkMk id="7" creationId="{28D7F60F-AB2A-4171-96BC-C22E996F8A28}"/>
          </ac:inkMkLst>
        </pc:inkChg>
        <pc:inkChg chg="add del mod">
          <ac:chgData name="Mashal Khan" userId="ff208bdd-e69e-4a16-a659-cb1c3d459121" providerId="ADAL" clId="{B576FF7A-5273-4D23-85CA-42C78D3ABF0C}" dt="2021-09-24T07:10:48.338" v="532"/>
          <ac:inkMkLst>
            <pc:docMk/>
            <pc:sldMk cId="2752323271" sldId="265"/>
            <ac:inkMk id="8" creationId="{16139289-9773-4470-BB77-3A596F698124}"/>
          </ac:inkMkLst>
        </pc:inkChg>
        <pc:inkChg chg="add del mod">
          <ac:chgData name="Mashal Khan" userId="ff208bdd-e69e-4a16-a659-cb1c3d459121" providerId="ADAL" clId="{B576FF7A-5273-4D23-85CA-42C78D3ABF0C}" dt="2021-09-24T07:10:48.339" v="533"/>
          <ac:inkMkLst>
            <pc:docMk/>
            <pc:sldMk cId="2752323271" sldId="265"/>
            <ac:inkMk id="9" creationId="{E6758F01-648F-496C-80AA-99BDFC8024DD}"/>
          </ac:inkMkLst>
        </pc:inkChg>
        <pc:inkChg chg="add del mod">
          <ac:chgData name="Mashal Khan" userId="ff208bdd-e69e-4a16-a659-cb1c3d459121" providerId="ADAL" clId="{B576FF7A-5273-4D23-85CA-42C78D3ABF0C}" dt="2021-09-24T07:10:48.315" v="531"/>
          <ac:inkMkLst>
            <pc:docMk/>
            <pc:sldMk cId="2752323271" sldId="265"/>
            <ac:inkMk id="10" creationId="{D4D6AD0F-C6D4-4F6E-9484-D02DC530EAFB}"/>
          </ac:inkMkLst>
        </pc:inkChg>
        <pc:inkChg chg="add del mod">
          <ac:chgData name="Mashal Khan" userId="ff208bdd-e69e-4a16-a659-cb1c3d459121" providerId="ADAL" clId="{B576FF7A-5273-4D23-85CA-42C78D3ABF0C}" dt="2021-09-24T07:10:48.340" v="536"/>
          <ac:inkMkLst>
            <pc:docMk/>
            <pc:sldMk cId="2752323271" sldId="265"/>
            <ac:inkMk id="11" creationId="{575312C6-D20C-4B18-A65E-6A274055C2BA}"/>
          </ac:inkMkLst>
        </pc:inkChg>
        <pc:inkChg chg="add mod">
          <ac:chgData name="Mashal Khan" userId="ff208bdd-e69e-4a16-a659-cb1c3d459121" providerId="ADAL" clId="{B576FF7A-5273-4D23-85CA-42C78D3ABF0C}" dt="2021-09-24T07:11:21.436" v="573"/>
          <ac:inkMkLst>
            <pc:docMk/>
            <pc:sldMk cId="2752323271" sldId="265"/>
            <ac:inkMk id="12" creationId="{F0FBE75E-DD50-41FC-A5AB-AD7E08B07F49}"/>
          </ac:inkMkLst>
        </pc:inkChg>
        <pc:inkChg chg="add del">
          <ac:chgData name="Mashal Khan" userId="ff208bdd-e69e-4a16-a659-cb1c3d459121" providerId="ADAL" clId="{B576FF7A-5273-4D23-85CA-42C78D3ABF0C}" dt="2021-09-24T07:11:21.430" v="549"/>
          <ac:inkMkLst>
            <pc:docMk/>
            <pc:sldMk cId="2752323271" sldId="265"/>
            <ac:inkMk id="15" creationId="{0DAE0DA6-A067-4CE8-8402-1A9E786F388A}"/>
          </ac:inkMkLst>
        </pc:inkChg>
        <pc:inkChg chg="add del mod">
          <ac:chgData name="Mashal Khan" userId="ff208bdd-e69e-4a16-a659-cb1c3d459121" providerId="ADAL" clId="{B576FF7A-5273-4D23-85CA-42C78D3ABF0C}" dt="2021-09-24T07:11:21.435" v="569"/>
          <ac:inkMkLst>
            <pc:docMk/>
            <pc:sldMk cId="2752323271" sldId="265"/>
            <ac:inkMk id="16" creationId="{2088FF28-4392-4039-BE80-4F7A3657585F}"/>
          </ac:inkMkLst>
        </pc:inkChg>
        <pc:inkChg chg="add del mod">
          <ac:chgData name="Mashal Khan" userId="ff208bdd-e69e-4a16-a659-cb1c3d459121" providerId="ADAL" clId="{B576FF7A-5273-4D23-85CA-42C78D3ABF0C}" dt="2021-09-24T07:11:21.434" v="563"/>
          <ac:inkMkLst>
            <pc:docMk/>
            <pc:sldMk cId="2752323271" sldId="265"/>
            <ac:inkMk id="17" creationId="{AF967F3B-2FFD-4361-9EC9-A15477668FC1}"/>
          </ac:inkMkLst>
        </pc:inkChg>
        <pc:inkChg chg="add del mod">
          <ac:chgData name="Mashal Khan" userId="ff208bdd-e69e-4a16-a659-cb1c3d459121" providerId="ADAL" clId="{B576FF7A-5273-4D23-85CA-42C78D3ABF0C}" dt="2021-09-24T07:11:21.430" v="551"/>
          <ac:inkMkLst>
            <pc:docMk/>
            <pc:sldMk cId="2752323271" sldId="265"/>
            <ac:inkMk id="18" creationId="{2C0DBAD3-CFC8-4104-8C08-710804EFFBA1}"/>
          </ac:inkMkLst>
        </pc:inkChg>
        <pc:inkChg chg="add del mod">
          <ac:chgData name="Mashal Khan" userId="ff208bdd-e69e-4a16-a659-cb1c3d459121" providerId="ADAL" clId="{B576FF7A-5273-4D23-85CA-42C78D3ABF0C}" dt="2021-09-24T07:11:21.433" v="561"/>
          <ac:inkMkLst>
            <pc:docMk/>
            <pc:sldMk cId="2752323271" sldId="265"/>
            <ac:inkMk id="20" creationId="{A65EE1E9-5D81-4355-861E-69962D2031BC}"/>
          </ac:inkMkLst>
        </pc:inkChg>
        <pc:inkChg chg="add del mod">
          <ac:chgData name="Mashal Khan" userId="ff208bdd-e69e-4a16-a659-cb1c3d459121" providerId="ADAL" clId="{B576FF7A-5273-4D23-85CA-42C78D3ABF0C}" dt="2021-09-24T07:11:21.431" v="554"/>
          <ac:inkMkLst>
            <pc:docMk/>
            <pc:sldMk cId="2752323271" sldId="265"/>
            <ac:inkMk id="21" creationId="{DAD4DD83-76C5-4D5E-9F92-2B4953F6826D}"/>
          </ac:inkMkLst>
        </pc:inkChg>
        <pc:inkChg chg="add del mod">
          <ac:chgData name="Mashal Khan" userId="ff208bdd-e69e-4a16-a659-cb1c3d459121" providerId="ADAL" clId="{B576FF7A-5273-4D23-85CA-42C78D3ABF0C}" dt="2021-09-24T07:11:06.544" v="539"/>
          <ac:inkMkLst>
            <pc:docMk/>
            <pc:sldMk cId="2752323271" sldId="265"/>
            <ac:inkMk id="23" creationId="{5A0C4C5E-A41C-4816-855C-4A7561C00AF0}"/>
          </ac:inkMkLst>
        </pc:inkChg>
        <pc:inkChg chg="add del mod">
          <ac:chgData name="Mashal Khan" userId="ff208bdd-e69e-4a16-a659-cb1c3d459121" providerId="ADAL" clId="{B576FF7A-5273-4D23-85CA-42C78D3ABF0C}" dt="2021-09-24T07:11:06.543" v="538"/>
          <ac:inkMkLst>
            <pc:docMk/>
            <pc:sldMk cId="2752323271" sldId="265"/>
            <ac:inkMk id="24" creationId="{DA54003D-CD4F-4096-8CD0-AE1BE59EB3E0}"/>
          </ac:inkMkLst>
        </pc:inkChg>
        <pc:inkChg chg="add del mod">
          <ac:chgData name="Mashal Khan" userId="ff208bdd-e69e-4a16-a659-cb1c3d459121" providerId="ADAL" clId="{B576FF7A-5273-4D23-85CA-42C78D3ABF0C}" dt="2021-09-24T07:11:21.431" v="552"/>
          <ac:inkMkLst>
            <pc:docMk/>
            <pc:sldMk cId="2752323271" sldId="265"/>
            <ac:inkMk id="26" creationId="{65E048DC-76D3-410B-8D59-E265D2C75B27}"/>
          </ac:inkMkLst>
        </pc:inkChg>
        <pc:inkChg chg="add del mod">
          <ac:chgData name="Mashal Khan" userId="ff208bdd-e69e-4a16-a659-cb1c3d459121" providerId="ADAL" clId="{B576FF7A-5273-4D23-85CA-42C78D3ABF0C}" dt="2021-09-24T07:10:52.038" v="537"/>
          <ac:inkMkLst>
            <pc:docMk/>
            <pc:sldMk cId="2752323271" sldId="265"/>
            <ac:inkMk id="27" creationId="{D28114C6-92DE-44D5-99D3-8903697B8781}"/>
          </ac:inkMkLst>
        </pc:inkChg>
        <pc:inkChg chg="add del mod">
          <ac:chgData name="Mashal Khan" userId="ff208bdd-e69e-4a16-a659-cb1c3d459121" providerId="ADAL" clId="{B576FF7A-5273-4D23-85CA-42C78D3ABF0C}" dt="2021-09-24T07:11:21.431" v="553"/>
          <ac:inkMkLst>
            <pc:docMk/>
            <pc:sldMk cId="2752323271" sldId="265"/>
            <ac:inkMk id="28" creationId="{90280330-ED27-469E-9EE9-CB669EDE6450}"/>
          </ac:inkMkLst>
        </pc:inkChg>
        <pc:inkChg chg="add del mod">
          <ac:chgData name="Mashal Khan" userId="ff208bdd-e69e-4a16-a659-cb1c3d459121" providerId="ADAL" clId="{B576FF7A-5273-4D23-85CA-42C78D3ABF0C}" dt="2021-09-24T07:11:21.435" v="568"/>
          <ac:inkMkLst>
            <pc:docMk/>
            <pc:sldMk cId="2752323271" sldId="265"/>
            <ac:inkMk id="29" creationId="{C4777245-A13C-4827-B341-BA138188EAC7}"/>
          </ac:inkMkLst>
        </pc:inkChg>
        <pc:inkChg chg="add del mod">
          <ac:chgData name="Mashal Khan" userId="ff208bdd-e69e-4a16-a659-cb1c3d459121" providerId="ADAL" clId="{B576FF7A-5273-4D23-85CA-42C78D3ABF0C}" dt="2021-09-24T07:11:21.429" v="546"/>
          <ac:inkMkLst>
            <pc:docMk/>
            <pc:sldMk cId="2752323271" sldId="265"/>
            <ac:inkMk id="30" creationId="{6C0CD830-F106-4146-82B3-5E3973B3A236}"/>
          </ac:inkMkLst>
        </pc:inkChg>
        <pc:inkChg chg="add del mod">
          <ac:chgData name="Mashal Khan" userId="ff208bdd-e69e-4a16-a659-cb1c3d459121" providerId="ADAL" clId="{B576FF7A-5273-4D23-85CA-42C78D3ABF0C}" dt="2021-09-24T07:11:21.437" v="576"/>
          <ac:inkMkLst>
            <pc:docMk/>
            <pc:sldMk cId="2752323271" sldId="265"/>
            <ac:inkMk id="32" creationId="{22C8F5EB-0823-41D4-B284-D6455F4D9BEF}"/>
          </ac:inkMkLst>
        </pc:inkChg>
        <pc:inkChg chg="add del mod">
          <ac:chgData name="Mashal Khan" userId="ff208bdd-e69e-4a16-a659-cb1c3d459121" providerId="ADAL" clId="{B576FF7A-5273-4D23-85CA-42C78D3ABF0C}" dt="2021-09-24T07:11:21.429" v="548"/>
          <ac:inkMkLst>
            <pc:docMk/>
            <pc:sldMk cId="2752323271" sldId="265"/>
            <ac:inkMk id="34" creationId="{0AEB411B-FA06-4CD3-BD28-3ED2D50B0C1A}"/>
          </ac:inkMkLst>
        </pc:inkChg>
        <pc:inkChg chg="add del mod">
          <ac:chgData name="Mashal Khan" userId="ff208bdd-e69e-4a16-a659-cb1c3d459121" providerId="ADAL" clId="{B576FF7A-5273-4D23-85CA-42C78D3ABF0C}" dt="2021-09-24T07:11:21.436" v="572"/>
          <ac:inkMkLst>
            <pc:docMk/>
            <pc:sldMk cId="2752323271" sldId="265"/>
            <ac:inkMk id="35" creationId="{642A0BAE-4106-4B8B-9D67-3ED6CF3F4E84}"/>
          </ac:inkMkLst>
        </pc:inkChg>
        <pc:inkChg chg="add del mod">
          <ac:chgData name="Mashal Khan" userId="ff208bdd-e69e-4a16-a659-cb1c3d459121" providerId="ADAL" clId="{B576FF7A-5273-4D23-85CA-42C78D3ABF0C}" dt="2021-09-24T07:11:21.436" v="573"/>
          <ac:inkMkLst>
            <pc:docMk/>
            <pc:sldMk cId="2752323271" sldId="265"/>
            <ac:inkMk id="36" creationId="{2FAE1BAF-B912-4E4D-9DE6-8315918D70FB}"/>
          </ac:inkMkLst>
        </pc:inkChg>
        <pc:inkChg chg="add del mod">
          <ac:chgData name="Mashal Khan" userId="ff208bdd-e69e-4a16-a659-cb1c3d459121" providerId="ADAL" clId="{B576FF7A-5273-4D23-85CA-42C78D3ABF0C}" dt="2021-09-24T07:11:21.436" v="571"/>
          <ac:inkMkLst>
            <pc:docMk/>
            <pc:sldMk cId="2752323271" sldId="265"/>
            <ac:inkMk id="38" creationId="{33874649-4C31-450A-A9F5-3A5EAF860C2C}"/>
          </ac:inkMkLst>
        </pc:inkChg>
        <pc:inkChg chg="add del mod">
          <ac:chgData name="Mashal Khan" userId="ff208bdd-e69e-4a16-a659-cb1c3d459121" providerId="ADAL" clId="{B576FF7A-5273-4D23-85CA-42C78D3ABF0C}" dt="2021-09-24T07:11:21.425" v="540"/>
          <ac:inkMkLst>
            <pc:docMk/>
            <pc:sldMk cId="2752323271" sldId="265"/>
            <ac:inkMk id="39" creationId="{DB9F0D7B-3F3F-4CC7-B975-694AB1AEA46F}"/>
          </ac:inkMkLst>
        </pc:inkChg>
        <pc:inkChg chg="add del mod">
          <ac:chgData name="Mashal Khan" userId="ff208bdd-e69e-4a16-a659-cb1c3d459121" providerId="ADAL" clId="{B576FF7A-5273-4D23-85CA-42C78D3ABF0C}" dt="2021-09-24T07:11:21.429" v="547"/>
          <ac:inkMkLst>
            <pc:docMk/>
            <pc:sldMk cId="2752323271" sldId="265"/>
            <ac:inkMk id="40" creationId="{77775532-ED52-4413-855C-C4C89DD5FDE2}"/>
          </ac:inkMkLst>
        </pc:inkChg>
        <pc:inkChg chg="add del mod">
          <ac:chgData name="Mashal Khan" userId="ff208bdd-e69e-4a16-a659-cb1c3d459121" providerId="ADAL" clId="{B576FF7A-5273-4D23-85CA-42C78D3ABF0C}" dt="2021-09-24T07:11:21.437" v="575"/>
          <ac:inkMkLst>
            <pc:docMk/>
            <pc:sldMk cId="2752323271" sldId="265"/>
            <ac:inkMk id="41" creationId="{6426EF9B-2FA5-4B61-B314-70367ADA5434}"/>
          </ac:inkMkLst>
        </pc:inkChg>
        <pc:inkChg chg="add del mod">
          <ac:chgData name="Mashal Khan" userId="ff208bdd-e69e-4a16-a659-cb1c3d459121" providerId="ADAL" clId="{B576FF7A-5273-4D23-85CA-42C78D3ABF0C}" dt="2021-09-24T07:11:21.432" v="555"/>
          <ac:inkMkLst>
            <pc:docMk/>
            <pc:sldMk cId="2752323271" sldId="265"/>
            <ac:inkMk id="42" creationId="{FF570541-1F57-4A4F-9BAA-46299B494945}"/>
          </ac:inkMkLst>
        </pc:inkChg>
        <pc:inkChg chg="add del mod">
          <ac:chgData name="Mashal Khan" userId="ff208bdd-e69e-4a16-a659-cb1c3d459121" providerId="ADAL" clId="{B576FF7A-5273-4D23-85CA-42C78D3ABF0C}" dt="2021-09-24T07:11:21.432" v="556"/>
          <ac:inkMkLst>
            <pc:docMk/>
            <pc:sldMk cId="2752323271" sldId="265"/>
            <ac:inkMk id="43" creationId="{EAEF8CDD-7BA1-419B-8EA2-24894EDE9BED}"/>
          </ac:inkMkLst>
        </pc:inkChg>
        <pc:inkChg chg="add del mod">
          <ac:chgData name="Mashal Khan" userId="ff208bdd-e69e-4a16-a659-cb1c3d459121" providerId="ADAL" clId="{B576FF7A-5273-4D23-85CA-42C78D3ABF0C}" dt="2021-09-24T07:11:21.427" v="542"/>
          <ac:inkMkLst>
            <pc:docMk/>
            <pc:sldMk cId="2752323271" sldId="265"/>
            <ac:inkMk id="44" creationId="{4CD6D8CF-7D9F-4A66-86C6-BC9A49018550}"/>
          </ac:inkMkLst>
        </pc:inkChg>
        <pc:inkChg chg="add del mod">
          <ac:chgData name="Mashal Khan" userId="ff208bdd-e69e-4a16-a659-cb1c3d459121" providerId="ADAL" clId="{B576FF7A-5273-4D23-85CA-42C78D3ABF0C}" dt="2021-09-24T07:11:21.433" v="558"/>
          <ac:inkMkLst>
            <pc:docMk/>
            <pc:sldMk cId="2752323271" sldId="265"/>
            <ac:inkMk id="46" creationId="{1A6A9F1D-097A-4CA1-8B1E-0879BEBAD861}"/>
          </ac:inkMkLst>
        </pc:inkChg>
        <pc:inkChg chg="add del mod">
          <ac:chgData name="Mashal Khan" userId="ff208bdd-e69e-4a16-a659-cb1c3d459121" providerId="ADAL" clId="{B576FF7A-5273-4D23-85CA-42C78D3ABF0C}" dt="2021-09-24T07:11:21.432" v="557"/>
          <ac:inkMkLst>
            <pc:docMk/>
            <pc:sldMk cId="2752323271" sldId="265"/>
            <ac:inkMk id="47" creationId="{39C1B9BF-7F8B-4FDB-9794-F539584FE341}"/>
          </ac:inkMkLst>
        </pc:inkChg>
        <pc:inkChg chg="add del mod">
          <ac:chgData name="Mashal Khan" userId="ff208bdd-e69e-4a16-a659-cb1c3d459121" providerId="ADAL" clId="{B576FF7A-5273-4D23-85CA-42C78D3ABF0C}" dt="2021-09-24T07:11:21.437" v="577"/>
          <ac:inkMkLst>
            <pc:docMk/>
            <pc:sldMk cId="2752323271" sldId="265"/>
            <ac:inkMk id="48" creationId="{63A4922E-23E5-494A-91B3-EFC94312FD55}"/>
          </ac:inkMkLst>
        </pc:inkChg>
        <pc:inkChg chg="add del mod">
          <ac:chgData name="Mashal Khan" userId="ff208bdd-e69e-4a16-a659-cb1c3d459121" providerId="ADAL" clId="{B576FF7A-5273-4D23-85CA-42C78D3ABF0C}" dt="2021-09-24T07:11:21.435" v="567"/>
          <ac:inkMkLst>
            <pc:docMk/>
            <pc:sldMk cId="2752323271" sldId="265"/>
            <ac:inkMk id="50" creationId="{B828DE07-7584-43AF-9B5C-4D004F96CDD2}"/>
          </ac:inkMkLst>
        </pc:inkChg>
        <pc:inkChg chg="add del mod">
          <ac:chgData name="Mashal Khan" userId="ff208bdd-e69e-4a16-a659-cb1c3d459121" providerId="ADAL" clId="{B576FF7A-5273-4D23-85CA-42C78D3ABF0C}" dt="2021-09-24T07:11:21.434" v="564"/>
          <ac:inkMkLst>
            <pc:docMk/>
            <pc:sldMk cId="2752323271" sldId="265"/>
            <ac:inkMk id="51" creationId="{73B55F48-AE76-482C-9216-C5A07D313C83}"/>
          </ac:inkMkLst>
        </pc:inkChg>
        <pc:inkChg chg="add del mod">
          <ac:chgData name="Mashal Khan" userId="ff208bdd-e69e-4a16-a659-cb1c3d459121" providerId="ADAL" clId="{B576FF7A-5273-4D23-85CA-42C78D3ABF0C}" dt="2021-09-24T07:11:21.427" v="543"/>
          <ac:inkMkLst>
            <pc:docMk/>
            <pc:sldMk cId="2752323271" sldId="265"/>
            <ac:inkMk id="52" creationId="{E227C5F4-B6F5-481C-B912-EFD864AFB3C4}"/>
          </ac:inkMkLst>
        </pc:inkChg>
        <pc:inkChg chg="add del mod">
          <ac:chgData name="Mashal Khan" userId="ff208bdd-e69e-4a16-a659-cb1c3d459121" providerId="ADAL" clId="{B576FF7A-5273-4D23-85CA-42C78D3ABF0C}" dt="2021-09-24T07:11:21.436" v="574"/>
          <ac:inkMkLst>
            <pc:docMk/>
            <pc:sldMk cId="2752323271" sldId="265"/>
            <ac:inkMk id="54" creationId="{D18C6937-723A-4515-93D6-A023A0983983}"/>
          </ac:inkMkLst>
        </pc:inkChg>
        <pc:inkChg chg="add del mod">
          <ac:chgData name="Mashal Khan" userId="ff208bdd-e69e-4a16-a659-cb1c3d459121" providerId="ADAL" clId="{B576FF7A-5273-4D23-85CA-42C78D3ABF0C}" dt="2021-09-24T07:11:21.433" v="560"/>
          <ac:inkMkLst>
            <pc:docMk/>
            <pc:sldMk cId="2752323271" sldId="265"/>
            <ac:inkMk id="55" creationId="{590FD3F7-42CE-457D-9142-3FE817F1CC44}"/>
          </ac:inkMkLst>
        </pc:inkChg>
        <pc:inkChg chg="add del mod">
          <ac:chgData name="Mashal Khan" userId="ff208bdd-e69e-4a16-a659-cb1c3d459121" providerId="ADAL" clId="{B576FF7A-5273-4D23-85CA-42C78D3ABF0C}" dt="2021-09-24T07:11:21.433" v="559"/>
          <ac:inkMkLst>
            <pc:docMk/>
            <pc:sldMk cId="2752323271" sldId="265"/>
            <ac:inkMk id="56" creationId="{3B660D04-01E2-4544-9533-486F8E5E294B}"/>
          </ac:inkMkLst>
        </pc:inkChg>
        <pc:inkChg chg="add del mod">
          <ac:chgData name="Mashal Khan" userId="ff208bdd-e69e-4a16-a659-cb1c3d459121" providerId="ADAL" clId="{B576FF7A-5273-4D23-85CA-42C78D3ABF0C}" dt="2021-09-24T07:11:21.434" v="565"/>
          <ac:inkMkLst>
            <pc:docMk/>
            <pc:sldMk cId="2752323271" sldId="265"/>
            <ac:inkMk id="58" creationId="{6E40F0A6-F9F6-403D-97DE-E9F59812B34A}"/>
          </ac:inkMkLst>
        </pc:inkChg>
        <pc:inkChg chg="add del mod">
          <ac:chgData name="Mashal Khan" userId="ff208bdd-e69e-4a16-a659-cb1c3d459121" providerId="ADAL" clId="{B576FF7A-5273-4D23-85CA-42C78D3ABF0C}" dt="2021-09-24T07:11:21.427" v="544"/>
          <ac:inkMkLst>
            <pc:docMk/>
            <pc:sldMk cId="2752323271" sldId="265"/>
            <ac:inkMk id="60" creationId="{C8A6F143-40DA-46E5-A724-A2D94086869F}"/>
          </ac:inkMkLst>
        </pc:inkChg>
        <pc:inkChg chg="add del mod">
          <ac:chgData name="Mashal Khan" userId="ff208bdd-e69e-4a16-a659-cb1c3d459121" providerId="ADAL" clId="{B576FF7A-5273-4D23-85CA-42C78D3ABF0C}" dt="2021-09-24T07:11:21.436" v="570"/>
          <ac:inkMkLst>
            <pc:docMk/>
            <pc:sldMk cId="2752323271" sldId="265"/>
            <ac:inkMk id="61" creationId="{8DBCD606-5E44-41D4-BD76-4B501902A3E0}"/>
          </ac:inkMkLst>
        </pc:inkChg>
        <pc:inkChg chg="add del mod">
          <ac:chgData name="Mashal Khan" userId="ff208bdd-e69e-4a16-a659-cb1c3d459121" providerId="ADAL" clId="{B576FF7A-5273-4D23-85CA-42C78D3ABF0C}" dt="2021-09-24T07:11:21.434" v="562"/>
          <ac:inkMkLst>
            <pc:docMk/>
            <pc:sldMk cId="2752323271" sldId="265"/>
            <ac:inkMk id="63" creationId="{1BE03DED-9331-49FE-8F81-ACC6BE57980A}"/>
          </ac:inkMkLst>
        </pc:inkChg>
        <pc:inkChg chg="add del mod">
          <ac:chgData name="Mashal Khan" userId="ff208bdd-e69e-4a16-a659-cb1c3d459121" providerId="ADAL" clId="{B576FF7A-5273-4D23-85CA-42C78D3ABF0C}" dt="2021-09-24T07:11:21.428" v="545"/>
          <ac:inkMkLst>
            <pc:docMk/>
            <pc:sldMk cId="2752323271" sldId="265"/>
            <ac:inkMk id="65" creationId="{31B116AB-5FA8-44B5-B2A3-B28524779B74}"/>
          </ac:inkMkLst>
        </pc:inkChg>
        <pc:inkChg chg="add del mod">
          <ac:chgData name="Mashal Khan" userId="ff208bdd-e69e-4a16-a659-cb1c3d459121" providerId="ADAL" clId="{B576FF7A-5273-4D23-85CA-42C78D3ABF0C}" dt="2021-09-24T07:11:21.430" v="550"/>
          <ac:inkMkLst>
            <pc:docMk/>
            <pc:sldMk cId="2752323271" sldId="265"/>
            <ac:inkMk id="66" creationId="{59EEB04D-A3B2-444A-B443-CA62879216B3}"/>
          </ac:inkMkLst>
        </pc:inkChg>
        <pc:inkChg chg="add">
          <ac:chgData name="Mashal Khan" userId="ff208bdd-e69e-4a16-a659-cb1c3d459121" providerId="ADAL" clId="{B576FF7A-5273-4D23-85CA-42C78D3ABF0C}" dt="2021-09-22T07:58:15.938" v="513" actId="9405"/>
          <ac:inkMkLst>
            <pc:docMk/>
            <pc:sldMk cId="2752323271" sldId="265"/>
            <ac:inkMk id="68" creationId="{917D4C71-1266-4BA8-A39F-2719B5EFD543}"/>
          </ac:inkMkLst>
        </pc:inkChg>
      </pc:sldChg>
      <pc:sldChg chg="del">
        <pc:chgData name="Mashal Khan" userId="ff208bdd-e69e-4a16-a659-cb1c3d459121" providerId="ADAL" clId="{B576FF7A-5273-4D23-85CA-42C78D3ABF0C}" dt="2021-09-17T03:56:43.160" v="18" actId="47"/>
        <pc:sldMkLst>
          <pc:docMk/>
          <pc:sldMk cId="3557418874" sldId="265"/>
        </pc:sldMkLst>
      </pc:sldChg>
      <pc:sldChg chg="delSp add setBg delDesignElem">
        <pc:chgData name="Mashal Khan" userId="ff208bdd-e69e-4a16-a659-cb1c3d459121" providerId="ADAL" clId="{B576FF7A-5273-4D23-85CA-42C78D3ABF0C}" dt="2021-09-17T04:19:27.503" v="216"/>
        <pc:sldMkLst>
          <pc:docMk/>
          <pc:sldMk cId="1262384689" sldId="266"/>
        </pc:sldMkLst>
        <pc:spChg chg="del">
          <ac:chgData name="Mashal Khan" userId="ff208bdd-e69e-4a16-a659-cb1c3d459121" providerId="ADAL" clId="{B576FF7A-5273-4D23-85CA-42C78D3ABF0C}" dt="2021-09-17T04:19:27.503" v="216"/>
          <ac:spMkLst>
            <pc:docMk/>
            <pc:sldMk cId="1262384689" sldId="266"/>
            <ac:spMk id="64" creationId="{E5F17139-31EE-46AC-B04F-DBBD852DD6CB}"/>
          </ac:spMkLst>
        </pc:spChg>
        <pc:spChg chg="del">
          <ac:chgData name="Mashal Khan" userId="ff208bdd-e69e-4a16-a659-cb1c3d459121" providerId="ADAL" clId="{B576FF7A-5273-4D23-85CA-42C78D3ABF0C}" dt="2021-09-17T04:19:27.503" v="216"/>
          <ac:spMkLst>
            <pc:docMk/>
            <pc:sldMk cId="1262384689" sldId="266"/>
            <ac:spMk id="67" creationId="{DBBB6517-AFD0-4A58-8B37-F17AB812D2B6}"/>
          </ac:spMkLst>
        </pc:spChg>
        <pc:spChg chg="del">
          <ac:chgData name="Mashal Khan" userId="ff208bdd-e69e-4a16-a659-cb1c3d459121" providerId="ADAL" clId="{B576FF7A-5273-4D23-85CA-42C78D3ABF0C}" dt="2021-09-17T04:19:27.503" v="216"/>
          <ac:spMkLst>
            <pc:docMk/>
            <pc:sldMk cId="1262384689" sldId="266"/>
            <ac:spMk id="68" creationId="{3E39FCFD-033D-4043-95D9-7FAAAA8E0566}"/>
          </ac:spMkLst>
        </pc:spChg>
        <pc:grpChg chg="del">
          <ac:chgData name="Mashal Khan" userId="ff208bdd-e69e-4a16-a659-cb1c3d459121" providerId="ADAL" clId="{B576FF7A-5273-4D23-85CA-42C78D3ABF0C}" dt="2021-09-17T04:19:27.503" v="216"/>
          <ac:grpSpMkLst>
            <pc:docMk/>
            <pc:sldMk cId="1262384689" sldId="266"/>
            <ac:grpSpMk id="65" creationId="{53883AA7-7F86-41F8-A1D8-06E9886E7632}"/>
          </ac:grpSpMkLst>
        </pc:grpChg>
      </pc:sldChg>
      <pc:sldChg chg="del">
        <pc:chgData name="Mashal Khan" userId="ff208bdd-e69e-4a16-a659-cb1c3d459121" providerId="ADAL" clId="{B576FF7A-5273-4D23-85CA-42C78D3ABF0C}" dt="2021-09-17T03:56:43.160" v="18" actId="47"/>
        <pc:sldMkLst>
          <pc:docMk/>
          <pc:sldMk cId="4263528299" sldId="266"/>
        </pc:sldMkLst>
      </pc:sldChg>
      <pc:sldChg chg="del">
        <pc:chgData name="Mashal Khan" userId="ff208bdd-e69e-4a16-a659-cb1c3d459121" providerId="ADAL" clId="{B576FF7A-5273-4D23-85CA-42C78D3ABF0C}" dt="2021-09-17T03:56:43.160" v="18" actId="47"/>
        <pc:sldMkLst>
          <pc:docMk/>
          <pc:sldMk cId="499062296" sldId="267"/>
        </pc:sldMkLst>
      </pc:sldChg>
      <pc:sldChg chg="delSp add setBg delDesignElem">
        <pc:chgData name="Mashal Khan" userId="ff208bdd-e69e-4a16-a659-cb1c3d459121" providerId="ADAL" clId="{B576FF7A-5273-4D23-85CA-42C78D3ABF0C}" dt="2021-09-17T04:19:27.503" v="216"/>
        <pc:sldMkLst>
          <pc:docMk/>
          <pc:sldMk cId="1869466371" sldId="267"/>
        </pc:sldMkLst>
        <pc:spChg chg="del">
          <ac:chgData name="Mashal Khan" userId="ff208bdd-e69e-4a16-a659-cb1c3d459121" providerId="ADAL" clId="{B576FF7A-5273-4D23-85CA-42C78D3ABF0C}" dt="2021-09-17T04:19:27.503" v="216"/>
          <ac:spMkLst>
            <pc:docMk/>
            <pc:sldMk cId="1869466371" sldId="267"/>
            <ac:spMk id="19" creationId="{7D10AF26-17A2-4FA8-824A-F78507AF664C}"/>
          </ac:spMkLst>
        </pc:spChg>
        <pc:spChg chg="del">
          <ac:chgData name="Mashal Khan" userId="ff208bdd-e69e-4a16-a659-cb1c3d459121" providerId="ADAL" clId="{B576FF7A-5273-4D23-85CA-42C78D3ABF0C}" dt="2021-09-17T04:19:27.503" v="216"/>
          <ac:spMkLst>
            <pc:docMk/>
            <pc:sldMk cId="1869466371" sldId="267"/>
            <ac:spMk id="20" creationId="{E5F17139-31EE-46AC-B04F-DBBD852DD6CB}"/>
          </ac:spMkLst>
        </pc:spChg>
        <pc:spChg chg="del">
          <ac:chgData name="Mashal Khan" userId="ff208bdd-e69e-4a16-a659-cb1c3d459121" providerId="ADAL" clId="{B576FF7A-5273-4D23-85CA-42C78D3ABF0C}" dt="2021-09-17T04:19:27.503" v="216"/>
          <ac:spMkLst>
            <pc:docMk/>
            <pc:sldMk cId="1869466371" sldId="267"/>
            <ac:spMk id="21" creationId="{C1D72A4A-771D-4FE0-A07E-D0DAF4D69C4C}"/>
          </ac:spMkLst>
        </pc:spChg>
        <pc:spChg chg="del">
          <ac:chgData name="Mashal Khan" userId="ff208bdd-e69e-4a16-a659-cb1c3d459121" providerId="ADAL" clId="{B576FF7A-5273-4D23-85CA-42C78D3ABF0C}" dt="2021-09-17T04:19:27.503" v="216"/>
          <ac:spMkLst>
            <pc:docMk/>
            <pc:sldMk cId="1869466371" sldId="267"/>
            <ac:spMk id="22" creationId="{05BB7246-8AFD-47FC-A1F4-491E0167E208}"/>
          </ac:spMkLst>
        </pc:spChg>
        <pc:spChg chg="del">
          <ac:chgData name="Mashal Khan" userId="ff208bdd-e69e-4a16-a659-cb1c3d459121" providerId="ADAL" clId="{B576FF7A-5273-4D23-85CA-42C78D3ABF0C}" dt="2021-09-17T04:19:27.503" v="216"/>
          <ac:spMkLst>
            <pc:docMk/>
            <pc:sldMk cId="1869466371" sldId="267"/>
            <ac:spMk id="23" creationId="{0A6DF2E7-0906-4F1E-9B28-48B1A4D8E038}"/>
          </ac:spMkLst>
        </pc:spChg>
        <pc:spChg chg="del">
          <ac:chgData name="Mashal Khan" userId="ff208bdd-e69e-4a16-a659-cb1c3d459121" providerId="ADAL" clId="{B576FF7A-5273-4D23-85CA-42C78D3ABF0C}" dt="2021-09-17T04:19:27.503" v="216"/>
          <ac:spMkLst>
            <pc:docMk/>
            <pc:sldMk cId="1869466371" sldId="267"/>
            <ac:spMk id="24" creationId="{684FEC42-F70A-4505-A5DF-EC67268FE9B9}"/>
          </ac:spMkLst>
        </pc:spChg>
      </pc:sldChg>
      <pc:sldChg chg="del">
        <pc:chgData name="Mashal Khan" userId="ff208bdd-e69e-4a16-a659-cb1c3d459121" providerId="ADAL" clId="{B576FF7A-5273-4D23-85CA-42C78D3ABF0C}" dt="2021-09-17T03:56:43.160" v="18" actId="47"/>
        <pc:sldMkLst>
          <pc:docMk/>
          <pc:sldMk cId="326583686" sldId="268"/>
        </pc:sldMkLst>
      </pc:sldChg>
      <pc:sldChg chg="add">
        <pc:chgData name="Mashal Khan" userId="ff208bdd-e69e-4a16-a659-cb1c3d459121" providerId="ADAL" clId="{B576FF7A-5273-4D23-85CA-42C78D3ABF0C}" dt="2021-09-17T04:19:27.503" v="216"/>
        <pc:sldMkLst>
          <pc:docMk/>
          <pc:sldMk cId="2643652464" sldId="268"/>
        </pc:sldMkLst>
      </pc:sldChg>
      <pc:sldChg chg="delSp add setBg delDesignElem">
        <pc:chgData name="Mashal Khan" userId="ff208bdd-e69e-4a16-a659-cb1c3d459121" providerId="ADAL" clId="{B576FF7A-5273-4D23-85CA-42C78D3ABF0C}" dt="2021-09-17T04:19:27.503" v="216"/>
        <pc:sldMkLst>
          <pc:docMk/>
          <pc:sldMk cId="975853184" sldId="269"/>
        </pc:sldMkLst>
        <pc:spChg chg="del">
          <ac:chgData name="Mashal Khan" userId="ff208bdd-e69e-4a16-a659-cb1c3d459121" providerId="ADAL" clId="{B576FF7A-5273-4D23-85CA-42C78D3ABF0C}" dt="2021-09-17T04:19:27.503" v="216"/>
          <ac:spMkLst>
            <pc:docMk/>
            <pc:sldMk cId="975853184" sldId="269"/>
            <ac:spMk id="9" creationId="{E5F17139-31EE-46AC-B04F-DBBD852DD6CB}"/>
          </ac:spMkLst>
        </pc:spChg>
        <pc:spChg chg="del">
          <ac:chgData name="Mashal Khan" userId="ff208bdd-e69e-4a16-a659-cb1c3d459121" providerId="ADAL" clId="{B576FF7A-5273-4D23-85CA-42C78D3ABF0C}" dt="2021-09-17T04:19:27.503" v="216"/>
          <ac:spMkLst>
            <pc:docMk/>
            <pc:sldMk cId="975853184" sldId="269"/>
            <ac:spMk id="19" creationId="{89D16701-DA76-4F72-BB63-E2C3FFBDFE0F}"/>
          </ac:spMkLst>
        </pc:spChg>
        <pc:spChg chg="del">
          <ac:chgData name="Mashal Khan" userId="ff208bdd-e69e-4a16-a659-cb1c3d459121" providerId="ADAL" clId="{B576FF7A-5273-4D23-85CA-42C78D3ABF0C}" dt="2021-09-17T04:19:27.503" v="216"/>
          <ac:spMkLst>
            <pc:docMk/>
            <pc:sldMk cId="975853184" sldId="269"/>
            <ac:spMk id="21" creationId="{1CC28BE1-9DC6-43FE-9582-39F091098D77}"/>
          </ac:spMkLst>
        </pc:spChg>
        <pc:grpChg chg="del">
          <ac:chgData name="Mashal Khan" userId="ff208bdd-e69e-4a16-a659-cb1c3d459121" providerId="ADAL" clId="{B576FF7A-5273-4D23-85CA-42C78D3ABF0C}" dt="2021-09-17T04:19:27.503" v="216"/>
          <ac:grpSpMkLst>
            <pc:docMk/>
            <pc:sldMk cId="975853184" sldId="269"/>
            <ac:grpSpMk id="11" creationId="{7CF625D3-71A3-4F30-A096-8EF334E959D0}"/>
          </ac:grpSpMkLst>
        </pc:grpChg>
        <pc:grpChg chg="del">
          <ac:chgData name="Mashal Khan" userId="ff208bdd-e69e-4a16-a659-cb1c3d459121" providerId="ADAL" clId="{B576FF7A-5273-4D23-85CA-42C78D3ABF0C}" dt="2021-09-17T04:19:27.503" v="216"/>
          <ac:grpSpMkLst>
            <pc:docMk/>
            <pc:sldMk cId="975853184" sldId="269"/>
            <ac:grpSpMk id="15" creationId="{A8630B61-2CB6-4E0C-90A1-05A307F9CD6E}"/>
          </ac:grpSpMkLst>
        </pc:grpChg>
        <pc:grpChg chg="del">
          <ac:chgData name="Mashal Khan" userId="ff208bdd-e69e-4a16-a659-cb1c3d459121" providerId="ADAL" clId="{B576FF7A-5273-4D23-85CA-42C78D3ABF0C}" dt="2021-09-17T04:19:27.503" v="216"/>
          <ac:grpSpMkLst>
            <pc:docMk/>
            <pc:sldMk cId="975853184" sldId="269"/>
            <ac:grpSpMk id="23" creationId="{AF9AF3F3-CE0C-4125-BDD7-346487FA0B40}"/>
          </ac:grpSpMkLst>
        </pc:grpChg>
      </pc:sldChg>
      <pc:sldChg chg="del">
        <pc:chgData name="Mashal Khan" userId="ff208bdd-e69e-4a16-a659-cb1c3d459121" providerId="ADAL" clId="{B576FF7A-5273-4D23-85CA-42C78D3ABF0C}" dt="2021-09-17T03:56:43.160" v="18" actId="47"/>
        <pc:sldMkLst>
          <pc:docMk/>
          <pc:sldMk cId="2604942624" sldId="269"/>
        </pc:sldMkLst>
      </pc:sldChg>
      <pc:sldChg chg="del">
        <pc:chgData name="Mashal Khan" userId="ff208bdd-e69e-4a16-a659-cb1c3d459121" providerId="ADAL" clId="{B576FF7A-5273-4D23-85CA-42C78D3ABF0C}" dt="2021-09-17T03:56:43.160" v="18" actId="47"/>
        <pc:sldMkLst>
          <pc:docMk/>
          <pc:sldMk cId="488505721" sldId="270"/>
        </pc:sldMkLst>
      </pc:sldChg>
      <pc:sldChg chg="addSp delSp add mod setBg delDesignElem">
        <pc:chgData name="Mashal Khan" userId="ff208bdd-e69e-4a16-a659-cb1c3d459121" providerId="ADAL" clId="{B576FF7A-5273-4D23-85CA-42C78D3ABF0C}" dt="2021-09-21T05:23:43.197" v="241" actId="22"/>
        <pc:sldMkLst>
          <pc:docMk/>
          <pc:sldMk cId="3400085943" sldId="270"/>
        </pc:sldMkLst>
        <pc:spChg chg="del">
          <ac:chgData name="Mashal Khan" userId="ff208bdd-e69e-4a16-a659-cb1c3d459121" providerId="ADAL" clId="{B576FF7A-5273-4D23-85CA-42C78D3ABF0C}" dt="2021-09-17T04:19:27.503" v="216"/>
          <ac:spMkLst>
            <pc:docMk/>
            <pc:sldMk cId="3400085943" sldId="270"/>
            <ac:spMk id="8" creationId="{5A0118C5-4F8D-4CF4-BADD-53FEACC6C42A}"/>
          </ac:spMkLst>
        </pc:spChg>
        <pc:spChg chg="del">
          <ac:chgData name="Mashal Khan" userId="ff208bdd-e69e-4a16-a659-cb1c3d459121" providerId="ADAL" clId="{B576FF7A-5273-4D23-85CA-42C78D3ABF0C}" dt="2021-09-17T04:19:27.503" v="216"/>
          <ac:spMkLst>
            <pc:docMk/>
            <pc:sldMk cId="3400085943" sldId="270"/>
            <ac:spMk id="14" creationId="{CAB9AD4F-A248-4D49-8779-CE40E64C00F5}"/>
          </ac:spMkLst>
        </pc:spChg>
        <pc:spChg chg="del">
          <ac:chgData name="Mashal Khan" userId="ff208bdd-e69e-4a16-a659-cb1c3d459121" providerId="ADAL" clId="{B576FF7A-5273-4D23-85CA-42C78D3ABF0C}" dt="2021-09-17T04:19:27.503" v="216"/>
          <ac:spMkLst>
            <pc:docMk/>
            <pc:sldMk cId="3400085943" sldId="270"/>
            <ac:spMk id="16" creationId="{3D4C1981-3D8B-446C-BFAE-E7EE5CF2DDA3}"/>
          </ac:spMkLst>
        </pc:spChg>
        <pc:grpChg chg="del">
          <ac:chgData name="Mashal Khan" userId="ff208bdd-e69e-4a16-a659-cb1c3d459121" providerId="ADAL" clId="{B576FF7A-5273-4D23-85CA-42C78D3ABF0C}" dt="2021-09-17T04:19:27.503" v="216"/>
          <ac:grpSpMkLst>
            <pc:docMk/>
            <pc:sldMk cId="3400085943" sldId="270"/>
            <ac:grpSpMk id="10" creationId="{55A100E1-E66E-4ED2-A56A-F7A819228F2E}"/>
          </ac:grpSpMkLst>
        </pc:grpChg>
        <pc:grpChg chg="del">
          <ac:chgData name="Mashal Khan" userId="ff208bdd-e69e-4a16-a659-cb1c3d459121" providerId="ADAL" clId="{B576FF7A-5273-4D23-85CA-42C78D3ABF0C}" dt="2021-09-17T04:19:27.503" v="216"/>
          <ac:grpSpMkLst>
            <pc:docMk/>
            <pc:sldMk cId="3400085943" sldId="270"/>
            <ac:grpSpMk id="18" creationId="{1EB92380-E9AD-4474-9467-4DCB8EB50149}"/>
          </ac:grpSpMkLst>
        </pc:grpChg>
        <pc:picChg chg="add del">
          <ac:chgData name="Mashal Khan" userId="ff208bdd-e69e-4a16-a659-cb1c3d459121" providerId="ADAL" clId="{B576FF7A-5273-4D23-85CA-42C78D3ABF0C}" dt="2021-09-21T05:23:43.197" v="241" actId="22"/>
          <ac:picMkLst>
            <pc:docMk/>
            <pc:sldMk cId="3400085943" sldId="270"/>
            <ac:picMk id="4" creationId="{FA550D14-E135-4FB8-A8D3-34F7157CD2F0}"/>
          </ac:picMkLst>
        </pc:picChg>
      </pc:sldChg>
      <pc:sldChg chg="del">
        <pc:chgData name="Mashal Khan" userId="ff208bdd-e69e-4a16-a659-cb1c3d459121" providerId="ADAL" clId="{B576FF7A-5273-4D23-85CA-42C78D3ABF0C}" dt="2021-09-17T03:56:43.160" v="18" actId="47"/>
        <pc:sldMkLst>
          <pc:docMk/>
          <pc:sldMk cId="2972065554" sldId="271"/>
        </pc:sldMkLst>
      </pc:sldChg>
      <pc:sldChg chg="delSp add setBg delDesignElem">
        <pc:chgData name="Mashal Khan" userId="ff208bdd-e69e-4a16-a659-cb1c3d459121" providerId="ADAL" clId="{B576FF7A-5273-4D23-85CA-42C78D3ABF0C}" dt="2021-09-17T04:19:27.503" v="216"/>
        <pc:sldMkLst>
          <pc:docMk/>
          <pc:sldMk cId="3644285834" sldId="271"/>
        </pc:sldMkLst>
        <pc:spChg chg="del">
          <ac:chgData name="Mashal Khan" userId="ff208bdd-e69e-4a16-a659-cb1c3d459121" providerId="ADAL" clId="{B576FF7A-5273-4D23-85CA-42C78D3ABF0C}" dt="2021-09-17T04:19:27.503" v="216"/>
          <ac:spMkLst>
            <pc:docMk/>
            <pc:sldMk cId="3644285834" sldId="271"/>
            <ac:spMk id="38" creationId="{E5F17139-31EE-46AC-B04F-DBBD852DD6CB}"/>
          </ac:spMkLst>
        </pc:spChg>
        <pc:spChg chg="del">
          <ac:chgData name="Mashal Khan" userId="ff208bdd-e69e-4a16-a659-cb1c3d459121" providerId="ADAL" clId="{B576FF7A-5273-4D23-85CA-42C78D3ABF0C}" dt="2021-09-17T04:19:27.503" v="216"/>
          <ac:spMkLst>
            <pc:docMk/>
            <pc:sldMk cId="3644285834" sldId="271"/>
            <ac:spMk id="42" creationId="{DBBB6517-AFD0-4A58-8B37-F17AB812D2B6}"/>
          </ac:spMkLst>
        </pc:spChg>
        <pc:spChg chg="del">
          <ac:chgData name="Mashal Khan" userId="ff208bdd-e69e-4a16-a659-cb1c3d459121" providerId="ADAL" clId="{B576FF7A-5273-4D23-85CA-42C78D3ABF0C}" dt="2021-09-17T04:19:27.503" v="216"/>
          <ac:spMkLst>
            <pc:docMk/>
            <pc:sldMk cId="3644285834" sldId="271"/>
            <ac:spMk id="43" creationId="{3E39FCFD-033D-4043-95D9-7FAAAA8E0566}"/>
          </ac:spMkLst>
        </pc:spChg>
        <pc:grpChg chg="del">
          <ac:chgData name="Mashal Khan" userId="ff208bdd-e69e-4a16-a659-cb1c3d459121" providerId="ADAL" clId="{B576FF7A-5273-4D23-85CA-42C78D3ABF0C}" dt="2021-09-17T04:19:27.503" v="216"/>
          <ac:grpSpMkLst>
            <pc:docMk/>
            <pc:sldMk cId="3644285834" sldId="271"/>
            <ac:grpSpMk id="39" creationId="{53883AA7-7F86-41F8-A1D8-06E9886E7632}"/>
          </ac:grpSpMkLst>
        </pc:grpChg>
      </pc:sldChg>
      <pc:sldChg chg="del">
        <pc:chgData name="Mashal Khan" userId="ff208bdd-e69e-4a16-a659-cb1c3d459121" providerId="ADAL" clId="{B576FF7A-5273-4D23-85CA-42C78D3ABF0C}" dt="2021-09-17T03:56:43.160" v="18" actId="47"/>
        <pc:sldMkLst>
          <pc:docMk/>
          <pc:sldMk cId="481892043" sldId="272"/>
        </pc:sldMkLst>
      </pc:sldChg>
      <pc:sldChg chg="add">
        <pc:chgData name="Mashal Khan" userId="ff208bdd-e69e-4a16-a659-cb1c3d459121" providerId="ADAL" clId="{B576FF7A-5273-4D23-85CA-42C78D3ABF0C}" dt="2021-09-17T04:19:27.503" v="216"/>
        <pc:sldMkLst>
          <pc:docMk/>
          <pc:sldMk cId="1874685236" sldId="272"/>
        </pc:sldMkLst>
      </pc:sldChg>
      <pc:sldChg chg="modSp mod">
        <pc:chgData name="Mashal Khan" userId="ff208bdd-e69e-4a16-a659-cb1c3d459121" providerId="ADAL" clId="{B576FF7A-5273-4D23-85CA-42C78D3ABF0C}" dt="2021-09-17T04:25:41.220" v="226" actId="27636"/>
        <pc:sldMkLst>
          <pc:docMk/>
          <pc:sldMk cId="513666314" sldId="273"/>
        </pc:sldMkLst>
        <pc:spChg chg="mod">
          <ac:chgData name="Mashal Khan" userId="ff208bdd-e69e-4a16-a659-cb1c3d459121" providerId="ADAL" clId="{B576FF7A-5273-4D23-85CA-42C78D3ABF0C}" dt="2021-09-17T04:25:41.220" v="226" actId="27636"/>
          <ac:spMkLst>
            <pc:docMk/>
            <pc:sldMk cId="513666314" sldId="273"/>
            <ac:spMk id="3" creationId="{1E8ED548-A041-4406-B4A9-C08F840EC64E}"/>
          </ac:spMkLst>
        </pc:spChg>
      </pc:sldChg>
      <pc:sldChg chg="add">
        <pc:chgData name="Mashal Khan" userId="ff208bdd-e69e-4a16-a659-cb1c3d459121" providerId="ADAL" clId="{B576FF7A-5273-4D23-85CA-42C78D3ABF0C}" dt="2021-09-17T04:19:27.503" v="216"/>
        <pc:sldMkLst>
          <pc:docMk/>
          <pc:sldMk cId="1404604422" sldId="274"/>
        </pc:sldMkLst>
      </pc:sldChg>
      <pc:sldChg chg="del">
        <pc:chgData name="Mashal Khan" userId="ff208bdd-e69e-4a16-a659-cb1c3d459121" providerId="ADAL" clId="{B576FF7A-5273-4D23-85CA-42C78D3ABF0C}" dt="2021-09-17T03:56:43.160" v="18" actId="47"/>
        <pc:sldMkLst>
          <pc:docMk/>
          <pc:sldMk cId="1503694897" sldId="274"/>
        </pc:sldMkLst>
      </pc:sldChg>
      <pc:sldChg chg="delSp add setBg delDesignElem">
        <pc:chgData name="Mashal Khan" userId="ff208bdd-e69e-4a16-a659-cb1c3d459121" providerId="ADAL" clId="{B576FF7A-5273-4D23-85CA-42C78D3ABF0C}" dt="2021-09-17T04:19:27.503" v="216"/>
        <pc:sldMkLst>
          <pc:docMk/>
          <pc:sldMk cId="1477099682" sldId="275"/>
        </pc:sldMkLst>
        <pc:spChg chg="del">
          <ac:chgData name="Mashal Khan" userId="ff208bdd-e69e-4a16-a659-cb1c3d459121" providerId="ADAL" clId="{B576FF7A-5273-4D23-85CA-42C78D3ABF0C}" dt="2021-09-17T04:19:27.503" v="216"/>
          <ac:spMkLst>
            <pc:docMk/>
            <pc:sldMk cId="1477099682" sldId="275"/>
            <ac:spMk id="9" creationId="{5A0118C5-4F8D-4CF4-BADD-53FEACC6C42A}"/>
          </ac:spMkLst>
        </pc:spChg>
        <pc:grpChg chg="del">
          <ac:chgData name="Mashal Khan" userId="ff208bdd-e69e-4a16-a659-cb1c3d459121" providerId="ADAL" clId="{B576FF7A-5273-4D23-85CA-42C78D3ABF0C}" dt="2021-09-17T04:19:27.503" v="216"/>
          <ac:grpSpMkLst>
            <pc:docMk/>
            <pc:sldMk cId="1477099682" sldId="275"/>
            <ac:grpSpMk id="11" creationId="{B894EFA8-F425-4D19-A94B-445388B31E20}"/>
          </ac:grpSpMkLst>
        </pc:grpChg>
        <pc:grpChg chg="del">
          <ac:chgData name="Mashal Khan" userId="ff208bdd-e69e-4a16-a659-cb1c3d459121" providerId="ADAL" clId="{B576FF7A-5273-4D23-85CA-42C78D3ABF0C}" dt="2021-09-17T04:19:27.503" v="216"/>
          <ac:grpSpMkLst>
            <pc:docMk/>
            <pc:sldMk cId="1477099682" sldId="275"/>
            <ac:grpSpMk id="15" creationId="{C28CAB86-AA69-4EF8-A4E2-4E020497D0BB}"/>
          </ac:grpSpMkLst>
        </pc:grpChg>
        <pc:grpChg chg="del">
          <ac:chgData name="Mashal Khan" userId="ff208bdd-e69e-4a16-a659-cb1c3d459121" providerId="ADAL" clId="{B576FF7A-5273-4D23-85CA-42C78D3ABF0C}" dt="2021-09-17T04:19:27.503" v="216"/>
          <ac:grpSpMkLst>
            <pc:docMk/>
            <pc:sldMk cId="1477099682" sldId="275"/>
            <ac:grpSpMk id="19" creationId="{617CAA5F-37E3-4DF6-9DD0-68A40D21611B}"/>
          </ac:grpSpMkLst>
        </pc:grpChg>
        <pc:grpChg chg="del">
          <ac:chgData name="Mashal Khan" userId="ff208bdd-e69e-4a16-a659-cb1c3d459121" providerId="ADAL" clId="{B576FF7A-5273-4D23-85CA-42C78D3ABF0C}" dt="2021-09-17T04:19:27.503" v="216"/>
          <ac:grpSpMkLst>
            <pc:docMk/>
            <pc:sldMk cId="1477099682" sldId="275"/>
            <ac:grpSpMk id="26" creationId="{582A903B-6B78-4F0A-B7C9-3D80499020B8}"/>
          </ac:grpSpMkLst>
        </pc:grpChg>
      </pc:sldChg>
      <pc:sldChg chg="del">
        <pc:chgData name="Mashal Khan" userId="ff208bdd-e69e-4a16-a659-cb1c3d459121" providerId="ADAL" clId="{B576FF7A-5273-4D23-85CA-42C78D3ABF0C}" dt="2021-09-17T03:56:43.160" v="18" actId="47"/>
        <pc:sldMkLst>
          <pc:docMk/>
          <pc:sldMk cId="4086445887" sldId="275"/>
        </pc:sldMkLst>
      </pc:sldChg>
      <pc:sldChg chg="add">
        <pc:chgData name="Mashal Khan" userId="ff208bdd-e69e-4a16-a659-cb1c3d459121" providerId="ADAL" clId="{B576FF7A-5273-4D23-85CA-42C78D3ABF0C}" dt="2021-09-17T04:19:27.503" v="216"/>
        <pc:sldMkLst>
          <pc:docMk/>
          <pc:sldMk cId="1862962284" sldId="276"/>
        </pc:sldMkLst>
      </pc:sldChg>
      <pc:sldChg chg="del">
        <pc:chgData name="Mashal Khan" userId="ff208bdd-e69e-4a16-a659-cb1c3d459121" providerId="ADAL" clId="{B576FF7A-5273-4D23-85CA-42C78D3ABF0C}" dt="2021-09-17T03:56:43.160" v="18" actId="47"/>
        <pc:sldMkLst>
          <pc:docMk/>
          <pc:sldMk cId="3356443753" sldId="276"/>
        </pc:sldMkLst>
      </pc:sldChg>
      <pc:sldChg chg="addSp delSp modSp add mod">
        <pc:chgData name="Mashal Khan" userId="ff208bdd-e69e-4a16-a659-cb1c3d459121" providerId="ADAL" clId="{B576FF7A-5273-4D23-85CA-42C78D3ABF0C}" dt="2021-09-22T08:47:40.585" v="530"/>
        <pc:sldMkLst>
          <pc:docMk/>
          <pc:sldMk cId="1509678656" sldId="277"/>
        </pc:sldMkLst>
        <pc:grpChg chg="del mod">
          <ac:chgData name="Mashal Khan" userId="ff208bdd-e69e-4a16-a659-cb1c3d459121" providerId="ADAL" clId="{B576FF7A-5273-4D23-85CA-42C78D3ABF0C}" dt="2021-09-22T08:46:58.848" v="519"/>
          <ac:grpSpMkLst>
            <pc:docMk/>
            <pc:sldMk cId="1509678656" sldId="277"/>
            <ac:grpSpMk id="6" creationId="{D4341418-0EA8-4AF7-B5E8-163C60CA3A95}"/>
          </ac:grpSpMkLst>
        </pc:grpChg>
        <pc:grpChg chg="del mod">
          <ac:chgData name="Mashal Khan" userId="ff208bdd-e69e-4a16-a659-cb1c3d459121" providerId="ADAL" clId="{B576FF7A-5273-4D23-85CA-42C78D3ABF0C}" dt="2021-09-22T08:47:10.370" v="522"/>
          <ac:grpSpMkLst>
            <pc:docMk/>
            <pc:sldMk cId="1509678656" sldId="277"/>
            <ac:grpSpMk id="8" creationId="{2D9949CD-2C5F-4E0A-879F-DCC850226150}"/>
          </ac:grpSpMkLst>
        </pc:grpChg>
        <pc:grpChg chg="del mod">
          <ac:chgData name="Mashal Khan" userId="ff208bdd-e69e-4a16-a659-cb1c3d459121" providerId="ADAL" clId="{B576FF7A-5273-4D23-85CA-42C78D3ABF0C}" dt="2021-09-22T08:47:12.796" v="525"/>
          <ac:grpSpMkLst>
            <pc:docMk/>
            <pc:sldMk cId="1509678656" sldId="277"/>
            <ac:grpSpMk id="11" creationId="{832FCD78-B5F8-4BD4-8672-5B5FDCC56B4C}"/>
          </ac:grpSpMkLst>
        </pc:grpChg>
        <pc:grpChg chg="mod">
          <ac:chgData name="Mashal Khan" userId="ff208bdd-e69e-4a16-a659-cb1c3d459121" providerId="ADAL" clId="{B576FF7A-5273-4D23-85CA-42C78D3ABF0C}" dt="2021-09-22T08:47:12.796" v="525"/>
          <ac:grpSpMkLst>
            <pc:docMk/>
            <pc:sldMk cId="1509678656" sldId="277"/>
            <ac:grpSpMk id="14" creationId="{ADB15B60-B940-4F3E-8DD6-7B3B66754238}"/>
          </ac:grpSpMkLst>
        </pc:grpChg>
        <pc:grpChg chg="mod">
          <ac:chgData name="Mashal Khan" userId="ff208bdd-e69e-4a16-a659-cb1c3d459121" providerId="ADAL" clId="{B576FF7A-5273-4D23-85CA-42C78D3ABF0C}" dt="2021-09-22T08:47:40.585" v="530"/>
          <ac:grpSpMkLst>
            <pc:docMk/>
            <pc:sldMk cId="1509678656" sldId="277"/>
            <ac:grpSpMk id="19" creationId="{01EAC59F-B55C-448A-A468-BC26E1F79991}"/>
          </ac:grpSpMkLst>
        </pc:grpChg>
        <pc:inkChg chg="add mod">
          <ac:chgData name="Mashal Khan" userId="ff208bdd-e69e-4a16-a659-cb1c3d459121" providerId="ADAL" clId="{B576FF7A-5273-4D23-85CA-42C78D3ABF0C}" dt="2021-09-22T08:47:12.796" v="525"/>
          <ac:inkMkLst>
            <pc:docMk/>
            <pc:sldMk cId="1509678656" sldId="277"/>
            <ac:inkMk id="2" creationId="{A0F44AD6-FD74-4AF0-A1A8-DF510D346846}"/>
          </ac:inkMkLst>
        </pc:inkChg>
        <pc:inkChg chg="add mod">
          <ac:chgData name="Mashal Khan" userId="ff208bdd-e69e-4a16-a659-cb1c3d459121" providerId="ADAL" clId="{B576FF7A-5273-4D23-85CA-42C78D3ABF0C}" dt="2021-09-22T08:47:12.796" v="525"/>
          <ac:inkMkLst>
            <pc:docMk/>
            <pc:sldMk cId="1509678656" sldId="277"/>
            <ac:inkMk id="3" creationId="{F1047D35-44D4-408F-84E6-89B8D3DED0D1}"/>
          </ac:inkMkLst>
        </pc:inkChg>
        <pc:inkChg chg="add mod">
          <ac:chgData name="Mashal Khan" userId="ff208bdd-e69e-4a16-a659-cb1c3d459121" providerId="ADAL" clId="{B576FF7A-5273-4D23-85CA-42C78D3ABF0C}" dt="2021-09-22T08:47:12.796" v="525"/>
          <ac:inkMkLst>
            <pc:docMk/>
            <pc:sldMk cId="1509678656" sldId="277"/>
            <ac:inkMk id="5" creationId="{64D9FD71-8421-4F29-922A-71B2CFA7E818}"/>
          </ac:inkMkLst>
        </pc:inkChg>
        <pc:inkChg chg="add mod">
          <ac:chgData name="Mashal Khan" userId="ff208bdd-e69e-4a16-a659-cb1c3d459121" providerId="ADAL" clId="{B576FF7A-5273-4D23-85CA-42C78D3ABF0C}" dt="2021-09-22T08:47:12.796" v="525"/>
          <ac:inkMkLst>
            <pc:docMk/>
            <pc:sldMk cId="1509678656" sldId="277"/>
            <ac:inkMk id="7" creationId="{8E0D88C2-A7AE-487E-8375-96DD7027CA92}"/>
          </ac:inkMkLst>
        </pc:inkChg>
        <pc:inkChg chg="add mod">
          <ac:chgData name="Mashal Khan" userId="ff208bdd-e69e-4a16-a659-cb1c3d459121" providerId="ADAL" clId="{B576FF7A-5273-4D23-85CA-42C78D3ABF0C}" dt="2021-09-22T08:47:12.796" v="525"/>
          <ac:inkMkLst>
            <pc:docMk/>
            <pc:sldMk cId="1509678656" sldId="277"/>
            <ac:inkMk id="9" creationId="{2914B908-2F69-4092-BFEB-BCBC0BCDF313}"/>
          </ac:inkMkLst>
        </pc:inkChg>
        <pc:inkChg chg="add mod">
          <ac:chgData name="Mashal Khan" userId="ff208bdd-e69e-4a16-a659-cb1c3d459121" providerId="ADAL" clId="{B576FF7A-5273-4D23-85CA-42C78D3ABF0C}" dt="2021-09-22T08:47:12.796" v="525"/>
          <ac:inkMkLst>
            <pc:docMk/>
            <pc:sldMk cId="1509678656" sldId="277"/>
            <ac:inkMk id="10" creationId="{7D4A13C8-1BB2-4DDF-9EAD-EB865D54C760}"/>
          </ac:inkMkLst>
        </pc:inkChg>
        <pc:inkChg chg="add">
          <ac:chgData name="Mashal Khan" userId="ff208bdd-e69e-4a16-a659-cb1c3d459121" providerId="ADAL" clId="{B576FF7A-5273-4D23-85CA-42C78D3ABF0C}" dt="2021-09-22T08:47:11.340" v="523" actId="9405"/>
          <ac:inkMkLst>
            <pc:docMk/>
            <pc:sldMk cId="1509678656" sldId="277"/>
            <ac:inkMk id="12" creationId="{7CDB20EE-5C01-4ED7-A989-0FD4DCBB965A}"/>
          </ac:inkMkLst>
        </pc:inkChg>
        <pc:inkChg chg="add mod">
          <ac:chgData name="Mashal Khan" userId="ff208bdd-e69e-4a16-a659-cb1c3d459121" providerId="ADAL" clId="{B576FF7A-5273-4D23-85CA-42C78D3ABF0C}" dt="2021-09-22T08:47:12.796" v="525"/>
          <ac:inkMkLst>
            <pc:docMk/>
            <pc:sldMk cId="1509678656" sldId="277"/>
            <ac:inkMk id="13" creationId="{4C7A6D5C-D60D-488F-A0FB-59FE994385C3}"/>
          </ac:inkMkLst>
        </pc:inkChg>
        <pc:inkChg chg="add mod">
          <ac:chgData name="Mashal Khan" userId="ff208bdd-e69e-4a16-a659-cb1c3d459121" providerId="ADAL" clId="{B576FF7A-5273-4D23-85CA-42C78D3ABF0C}" dt="2021-09-22T08:47:40.585" v="530"/>
          <ac:inkMkLst>
            <pc:docMk/>
            <pc:sldMk cId="1509678656" sldId="277"/>
            <ac:inkMk id="15" creationId="{A0A8EE8E-4690-4625-9B67-2B70F6262391}"/>
          </ac:inkMkLst>
        </pc:inkChg>
        <pc:inkChg chg="add">
          <ac:chgData name="Mashal Khan" userId="ff208bdd-e69e-4a16-a659-cb1c3d459121" providerId="ADAL" clId="{B576FF7A-5273-4D23-85CA-42C78D3ABF0C}" dt="2021-09-22T08:47:39.138" v="527" actId="9405"/>
          <ac:inkMkLst>
            <pc:docMk/>
            <pc:sldMk cId="1509678656" sldId="277"/>
            <ac:inkMk id="16" creationId="{A76E0514-11F8-4CEF-8CFB-308793414266}"/>
          </ac:inkMkLst>
        </pc:inkChg>
        <pc:inkChg chg="add mod">
          <ac:chgData name="Mashal Khan" userId="ff208bdd-e69e-4a16-a659-cb1c3d459121" providerId="ADAL" clId="{B576FF7A-5273-4D23-85CA-42C78D3ABF0C}" dt="2021-09-22T08:47:40.585" v="530"/>
          <ac:inkMkLst>
            <pc:docMk/>
            <pc:sldMk cId="1509678656" sldId="277"/>
            <ac:inkMk id="17" creationId="{59FB5427-48C3-41FA-BEAF-39C3520E6308}"/>
          </ac:inkMkLst>
        </pc:inkChg>
        <pc:inkChg chg="add mod">
          <ac:chgData name="Mashal Khan" userId="ff208bdd-e69e-4a16-a659-cb1c3d459121" providerId="ADAL" clId="{B576FF7A-5273-4D23-85CA-42C78D3ABF0C}" dt="2021-09-22T08:47:40.585" v="530"/>
          <ac:inkMkLst>
            <pc:docMk/>
            <pc:sldMk cId="1509678656" sldId="277"/>
            <ac:inkMk id="18" creationId="{49672AA9-C7BF-4BFA-B0D6-518CEAFBCEF6}"/>
          </ac:inkMkLst>
        </pc:inkChg>
      </pc:sldChg>
      <pc:sldChg chg="del">
        <pc:chgData name="Mashal Khan" userId="ff208bdd-e69e-4a16-a659-cb1c3d459121" providerId="ADAL" clId="{B576FF7A-5273-4D23-85CA-42C78D3ABF0C}" dt="2021-09-17T03:56:43.160" v="18" actId="47"/>
        <pc:sldMkLst>
          <pc:docMk/>
          <pc:sldMk cId="3349071755" sldId="277"/>
        </pc:sldMkLst>
      </pc:sldChg>
      <pc:sldChg chg="del">
        <pc:chgData name="Mashal Khan" userId="ff208bdd-e69e-4a16-a659-cb1c3d459121" providerId="ADAL" clId="{B576FF7A-5273-4D23-85CA-42C78D3ABF0C}" dt="2021-09-17T03:56:43.160" v="18" actId="47"/>
        <pc:sldMkLst>
          <pc:docMk/>
          <pc:sldMk cId="536089091" sldId="278"/>
        </pc:sldMkLst>
      </pc:sldChg>
      <pc:sldChg chg="addSp modSp add mod">
        <pc:chgData name="Mashal Khan" userId="ff208bdd-e69e-4a16-a659-cb1c3d459121" providerId="ADAL" clId="{B576FF7A-5273-4D23-85CA-42C78D3ABF0C}" dt="2021-09-21T05:46:50.788" v="355" actId="1036"/>
        <pc:sldMkLst>
          <pc:docMk/>
          <pc:sldMk cId="2733782728" sldId="278"/>
        </pc:sldMkLst>
        <pc:spChg chg="mod">
          <ac:chgData name="Mashal Khan" userId="ff208bdd-e69e-4a16-a659-cb1c3d459121" providerId="ADAL" clId="{B576FF7A-5273-4D23-85CA-42C78D3ABF0C}" dt="2021-09-21T05:46:50.788" v="355" actId="1036"/>
          <ac:spMkLst>
            <pc:docMk/>
            <pc:sldMk cId="2733782728" sldId="278"/>
            <ac:spMk id="3" creationId="{F17A5BE4-9EB2-4C5C-9DB4-36521BE6BE0F}"/>
          </ac:spMkLst>
        </pc:spChg>
        <pc:inkChg chg="add">
          <ac:chgData name="Mashal Khan" userId="ff208bdd-e69e-4a16-a659-cb1c3d459121" providerId="ADAL" clId="{B576FF7A-5273-4D23-85CA-42C78D3ABF0C}" dt="2021-09-17T09:23:13.510" v="235" actId="9405"/>
          <ac:inkMkLst>
            <pc:docMk/>
            <pc:sldMk cId="2733782728" sldId="278"/>
            <ac:inkMk id="4" creationId="{8795EAAC-96C7-4D48-9C82-0107FEF10FC6}"/>
          </ac:inkMkLst>
        </pc:inkChg>
        <pc:inkChg chg="add">
          <ac:chgData name="Mashal Khan" userId="ff208bdd-e69e-4a16-a659-cb1c3d459121" providerId="ADAL" clId="{B576FF7A-5273-4D23-85CA-42C78D3ABF0C}" dt="2021-09-17T09:23:17.815" v="236" actId="9405"/>
          <ac:inkMkLst>
            <pc:docMk/>
            <pc:sldMk cId="2733782728" sldId="278"/>
            <ac:inkMk id="5" creationId="{15867CAF-6029-4081-ACAC-91A6FDF988C6}"/>
          </ac:inkMkLst>
        </pc:inkChg>
      </pc:sldChg>
      <pc:sldChg chg="add">
        <pc:chgData name="Mashal Khan" userId="ff208bdd-e69e-4a16-a659-cb1c3d459121" providerId="ADAL" clId="{B576FF7A-5273-4D23-85CA-42C78D3ABF0C}" dt="2021-09-17T03:59:45.886" v="19"/>
        <pc:sldMkLst>
          <pc:docMk/>
          <pc:sldMk cId="233687117" sldId="279"/>
        </pc:sldMkLst>
      </pc:sldChg>
      <pc:sldChg chg="del">
        <pc:chgData name="Mashal Khan" userId="ff208bdd-e69e-4a16-a659-cb1c3d459121" providerId="ADAL" clId="{B576FF7A-5273-4D23-85CA-42C78D3ABF0C}" dt="2021-09-17T03:56:43.160" v="18" actId="47"/>
        <pc:sldMkLst>
          <pc:docMk/>
          <pc:sldMk cId="2461005847" sldId="279"/>
        </pc:sldMkLst>
      </pc:sldChg>
      <pc:sldChg chg="add">
        <pc:chgData name="Mashal Khan" userId="ff208bdd-e69e-4a16-a659-cb1c3d459121" providerId="ADAL" clId="{B576FF7A-5273-4D23-85CA-42C78D3ABF0C}" dt="2021-09-17T04:10:25.570" v="23"/>
        <pc:sldMkLst>
          <pc:docMk/>
          <pc:sldMk cId="899574099" sldId="280"/>
        </pc:sldMkLst>
      </pc:sldChg>
      <pc:sldChg chg="del">
        <pc:chgData name="Mashal Khan" userId="ff208bdd-e69e-4a16-a659-cb1c3d459121" providerId="ADAL" clId="{B576FF7A-5273-4D23-85CA-42C78D3ABF0C}" dt="2021-09-17T03:56:43.160" v="18" actId="47"/>
        <pc:sldMkLst>
          <pc:docMk/>
          <pc:sldMk cId="4223292723" sldId="280"/>
        </pc:sldMkLst>
      </pc:sldChg>
      <pc:sldChg chg="del">
        <pc:chgData name="Mashal Khan" userId="ff208bdd-e69e-4a16-a659-cb1c3d459121" providerId="ADAL" clId="{B576FF7A-5273-4D23-85CA-42C78D3ABF0C}" dt="2021-09-17T03:56:43.160" v="18" actId="47"/>
        <pc:sldMkLst>
          <pc:docMk/>
          <pc:sldMk cId="1817053570" sldId="281"/>
        </pc:sldMkLst>
      </pc:sldChg>
      <pc:sldChg chg="addSp add">
        <pc:chgData name="Mashal Khan" userId="ff208bdd-e69e-4a16-a659-cb1c3d459121" providerId="ADAL" clId="{B576FF7A-5273-4D23-85CA-42C78D3ABF0C}" dt="2021-09-17T09:37:56.231" v="237"/>
        <pc:sldMkLst>
          <pc:docMk/>
          <pc:sldMk cId="2210001457" sldId="281"/>
        </pc:sldMkLst>
        <pc:inkChg chg="add">
          <ac:chgData name="Mashal Khan" userId="ff208bdd-e69e-4a16-a659-cb1c3d459121" providerId="ADAL" clId="{B576FF7A-5273-4D23-85CA-42C78D3ABF0C}" dt="2021-09-17T09:37:56.231" v="237"/>
          <ac:inkMkLst>
            <pc:docMk/>
            <pc:sldMk cId="2210001457" sldId="281"/>
            <ac:inkMk id="4" creationId="{DD32C765-92E3-4E09-A751-428F6FA470D4}"/>
          </ac:inkMkLst>
        </pc:inkChg>
      </pc:sldChg>
      <pc:sldChg chg="del">
        <pc:chgData name="Mashal Khan" userId="ff208bdd-e69e-4a16-a659-cb1c3d459121" providerId="ADAL" clId="{B576FF7A-5273-4D23-85CA-42C78D3ABF0C}" dt="2021-09-17T03:56:43.160" v="18" actId="47"/>
        <pc:sldMkLst>
          <pc:docMk/>
          <pc:sldMk cId="1466477052" sldId="282"/>
        </pc:sldMkLst>
      </pc:sldChg>
      <pc:sldChg chg="add">
        <pc:chgData name="Mashal Khan" userId="ff208bdd-e69e-4a16-a659-cb1c3d459121" providerId="ADAL" clId="{B576FF7A-5273-4D23-85CA-42C78D3ABF0C}" dt="2021-09-17T04:10:25.570" v="23"/>
        <pc:sldMkLst>
          <pc:docMk/>
          <pc:sldMk cId="3925514887" sldId="282"/>
        </pc:sldMkLst>
      </pc:sldChg>
      <pc:sldChg chg="add">
        <pc:chgData name="Mashal Khan" userId="ff208bdd-e69e-4a16-a659-cb1c3d459121" providerId="ADAL" clId="{B576FF7A-5273-4D23-85CA-42C78D3ABF0C}" dt="2021-09-17T04:21:28.278" v="217"/>
        <pc:sldMkLst>
          <pc:docMk/>
          <pc:sldMk cId="253356228" sldId="283"/>
        </pc:sldMkLst>
      </pc:sldChg>
      <pc:sldChg chg="del">
        <pc:chgData name="Mashal Khan" userId="ff208bdd-e69e-4a16-a659-cb1c3d459121" providerId="ADAL" clId="{B576FF7A-5273-4D23-85CA-42C78D3ABF0C}" dt="2021-09-17T03:56:43.160" v="18" actId="47"/>
        <pc:sldMkLst>
          <pc:docMk/>
          <pc:sldMk cId="2180446368" sldId="283"/>
        </pc:sldMkLst>
      </pc:sldChg>
      <pc:sldChg chg="del">
        <pc:chgData name="Mashal Khan" userId="ff208bdd-e69e-4a16-a659-cb1c3d459121" providerId="ADAL" clId="{B576FF7A-5273-4D23-85CA-42C78D3ABF0C}" dt="2021-09-17T03:56:43.160" v="18" actId="47"/>
        <pc:sldMkLst>
          <pc:docMk/>
          <pc:sldMk cId="1537641488" sldId="284"/>
        </pc:sldMkLst>
      </pc:sldChg>
      <pc:sldChg chg="add">
        <pc:chgData name="Mashal Khan" userId="ff208bdd-e69e-4a16-a659-cb1c3d459121" providerId="ADAL" clId="{B576FF7A-5273-4D23-85CA-42C78D3ABF0C}" dt="2021-09-17T04:21:28.278" v="217"/>
        <pc:sldMkLst>
          <pc:docMk/>
          <pc:sldMk cId="2301654178" sldId="284"/>
        </pc:sldMkLst>
      </pc:sldChg>
      <pc:sldChg chg="add">
        <pc:chgData name="Mashal Khan" userId="ff208bdd-e69e-4a16-a659-cb1c3d459121" providerId="ADAL" clId="{B576FF7A-5273-4D23-85CA-42C78D3ABF0C}" dt="2021-09-17T04:21:28.278" v="217"/>
        <pc:sldMkLst>
          <pc:docMk/>
          <pc:sldMk cId="793100631" sldId="285"/>
        </pc:sldMkLst>
      </pc:sldChg>
      <pc:sldChg chg="del">
        <pc:chgData name="Mashal Khan" userId="ff208bdd-e69e-4a16-a659-cb1c3d459121" providerId="ADAL" clId="{B576FF7A-5273-4D23-85CA-42C78D3ABF0C}" dt="2021-09-17T03:56:43.160" v="18" actId="47"/>
        <pc:sldMkLst>
          <pc:docMk/>
          <pc:sldMk cId="2100271324" sldId="285"/>
        </pc:sldMkLst>
      </pc:sldChg>
      <pc:sldChg chg="delSp add setBg delDesignElem">
        <pc:chgData name="Mashal Khan" userId="ff208bdd-e69e-4a16-a659-cb1c3d459121" providerId="ADAL" clId="{B576FF7A-5273-4D23-85CA-42C78D3ABF0C}" dt="2021-09-17T04:10:25.570" v="23"/>
        <pc:sldMkLst>
          <pc:docMk/>
          <pc:sldMk cId="1413036914" sldId="286"/>
        </pc:sldMkLst>
        <pc:spChg chg="del">
          <ac:chgData name="Mashal Khan" userId="ff208bdd-e69e-4a16-a659-cb1c3d459121" providerId="ADAL" clId="{B576FF7A-5273-4D23-85CA-42C78D3ABF0C}" dt="2021-09-17T04:10:25.570" v="23"/>
          <ac:spMkLst>
            <pc:docMk/>
            <pc:sldMk cId="1413036914" sldId="286"/>
            <ac:spMk id="9" creationId="{5A0118C5-4F8D-4CF4-BADD-53FEACC6C42A}"/>
          </ac:spMkLst>
        </pc:spChg>
        <pc:spChg chg="del">
          <ac:chgData name="Mashal Khan" userId="ff208bdd-e69e-4a16-a659-cb1c3d459121" providerId="ADAL" clId="{B576FF7A-5273-4D23-85CA-42C78D3ABF0C}" dt="2021-09-17T04:10:25.570" v="23"/>
          <ac:spMkLst>
            <pc:docMk/>
            <pc:sldMk cId="1413036914" sldId="286"/>
            <ac:spMk id="11" creationId="{F98F79A4-A6C7-4101-B1E9-27E05CB7CFA0}"/>
          </ac:spMkLst>
        </pc:spChg>
        <pc:spChg chg="del">
          <ac:chgData name="Mashal Khan" userId="ff208bdd-e69e-4a16-a659-cb1c3d459121" providerId="ADAL" clId="{B576FF7A-5273-4D23-85CA-42C78D3ABF0C}" dt="2021-09-17T04:10:25.570" v="23"/>
          <ac:spMkLst>
            <pc:docMk/>
            <pc:sldMk cId="1413036914" sldId="286"/>
            <ac:spMk id="13" creationId="{79AFCB35-9C04-4524-A0B1-57FF6865D013}"/>
          </ac:spMkLst>
        </pc:spChg>
        <pc:spChg chg="del">
          <ac:chgData name="Mashal Khan" userId="ff208bdd-e69e-4a16-a659-cb1c3d459121" providerId="ADAL" clId="{B576FF7A-5273-4D23-85CA-42C78D3ABF0C}" dt="2021-09-17T04:10:25.570" v="23"/>
          <ac:spMkLst>
            <pc:docMk/>
            <pc:sldMk cId="1413036914" sldId="286"/>
            <ac:spMk id="15" creationId="{D11AD2AD-0BA0-4DD3-8EEA-84686A0E718C}"/>
          </ac:spMkLst>
        </pc:spChg>
        <pc:spChg chg="del">
          <ac:chgData name="Mashal Khan" userId="ff208bdd-e69e-4a16-a659-cb1c3d459121" providerId="ADAL" clId="{B576FF7A-5273-4D23-85CA-42C78D3ABF0C}" dt="2021-09-17T04:10:25.570" v="23"/>
          <ac:spMkLst>
            <pc:docMk/>
            <pc:sldMk cId="1413036914" sldId="286"/>
            <ac:spMk id="17" creationId="{83C8019B-3985-409B-9B87-494B974EE9A2}"/>
          </ac:spMkLst>
        </pc:spChg>
        <pc:spChg chg="del">
          <ac:chgData name="Mashal Khan" userId="ff208bdd-e69e-4a16-a659-cb1c3d459121" providerId="ADAL" clId="{B576FF7A-5273-4D23-85CA-42C78D3ABF0C}" dt="2021-09-17T04:10:25.570" v="23"/>
          <ac:spMkLst>
            <pc:docMk/>
            <pc:sldMk cId="1413036914" sldId="286"/>
            <ac:spMk id="19" creationId="{9E5C5460-229E-46C8-A712-CC317985420F}"/>
          </ac:spMkLst>
        </pc:spChg>
        <pc:spChg chg="del">
          <ac:chgData name="Mashal Khan" userId="ff208bdd-e69e-4a16-a659-cb1c3d459121" providerId="ADAL" clId="{B576FF7A-5273-4D23-85CA-42C78D3ABF0C}" dt="2021-09-17T04:10:25.570" v="23"/>
          <ac:spMkLst>
            <pc:docMk/>
            <pc:sldMk cId="1413036914" sldId="286"/>
            <ac:spMk id="21" creationId="{B85A4DB3-61AA-49A1-85A9-B3397CD519AB}"/>
          </ac:spMkLst>
        </pc:spChg>
        <pc:grpChg chg="del">
          <ac:chgData name="Mashal Khan" userId="ff208bdd-e69e-4a16-a659-cb1c3d459121" providerId="ADAL" clId="{B576FF7A-5273-4D23-85CA-42C78D3ABF0C}" dt="2021-09-17T04:10:25.570" v="23"/>
          <ac:grpSpMkLst>
            <pc:docMk/>
            <pc:sldMk cId="1413036914" sldId="286"/>
            <ac:grpSpMk id="23" creationId="{0C156BF8-7FF7-440F-BE2B-417DFFE8BFA5}"/>
          </ac:grpSpMkLst>
        </pc:grpChg>
      </pc:sldChg>
      <pc:sldChg chg="del">
        <pc:chgData name="Mashal Khan" userId="ff208bdd-e69e-4a16-a659-cb1c3d459121" providerId="ADAL" clId="{B576FF7A-5273-4D23-85CA-42C78D3ABF0C}" dt="2021-09-17T03:56:43.160" v="18" actId="47"/>
        <pc:sldMkLst>
          <pc:docMk/>
          <pc:sldMk cId="2258700804" sldId="286"/>
        </pc:sldMkLst>
      </pc:sldChg>
      <pc:sldChg chg="add">
        <pc:chgData name="Mashal Khan" userId="ff208bdd-e69e-4a16-a659-cb1c3d459121" providerId="ADAL" clId="{B576FF7A-5273-4D23-85CA-42C78D3ABF0C}" dt="2021-09-17T04:21:28.278" v="217"/>
        <pc:sldMkLst>
          <pc:docMk/>
          <pc:sldMk cId="396960682" sldId="289"/>
        </pc:sldMkLst>
      </pc:sldChg>
      <pc:sldChg chg="del">
        <pc:chgData name="Mashal Khan" userId="ff208bdd-e69e-4a16-a659-cb1c3d459121" providerId="ADAL" clId="{B576FF7A-5273-4D23-85CA-42C78D3ABF0C}" dt="2021-09-17T03:56:43.160" v="18" actId="47"/>
        <pc:sldMkLst>
          <pc:docMk/>
          <pc:sldMk cId="4187148580" sldId="289"/>
        </pc:sldMkLst>
      </pc:sldChg>
      <pc:sldChg chg="del">
        <pc:chgData name="Mashal Khan" userId="ff208bdd-e69e-4a16-a659-cb1c3d459121" providerId="ADAL" clId="{B576FF7A-5273-4D23-85CA-42C78D3ABF0C}" dt="2021-09-17T03:56:43.160" v="18" actId="47"/>
        <pc:sldMkLst>
          <pc:docMk/>
          <pc:sldMk cId="890764260" sldId="295"/>
        </pc:sldMkLst>
      </pc:sldChg>
      <pc:sldChg chg="add">
        <pc:chgData name="Mashal Khan" userId="ff208bdd-e69e-4a16-a659-cb1c3d459121" providerId="ADAL" clId="{B576FF7A-5273-4D23-85CA-42C78D3ABF0C}" dt="2021-09-17T04:21:28.278" v="217"/>
        <pc:sldMkLst>
          <pc:docMk/>
          <pc:sldMk cId="3609639132" sldId="295"/>
        </pc:sldMkLst>
      </pc:sldChg>
      <pc:sldChg chg="del">
        <pc:chgData name="Mashal Khan" userId="ff208bdd-e69e-4a16-a659-cb1c3d459121" providerId="ADAL" clId="{B576FF7A-5273-4D23-85CA-42C78D3ABF0C}" dt="2021-09-17T04:21:52.828" v="220" actId="47"/>
        <pc:sldMkLst>
          <pc:docMk/>
          <pc:sldMk cId="3094480498" sldId="296"/>
        </pc:sldMkLst>
      </pc:sldChg>
      <pc:sldChg chg="add">
        <pc:chgData name="Mashal Khan" userId="ff208bdd-e69e-4a16-a659-cb1c3d459121" providerId="ADAL" clId="{B576FF7A-5273-4D23-85CA-42C78D3ABF0C}" dt="2021-09-17T04:10:25.570" v="23"/>
        <pc:sldMkLst>
          <pc:docMk/>
          <pc:sldMk cId="0" sldId="297"/>
        </pc:sldMkLst>
      </pc:sldChg>
      <pc:sldChg chg="add">
        <pc:chgData name="Mashal Khan" userId="ff208bdd-e69e-4a16-a659-cb1c3d459121" providerId="ADAL" clId="{B576FF7A-5273-4D23-85CA-42C78D3ABF0C}" dt="2021-09-17T04:10:25.570" v="23"/>
        <pc:sldMkLst>
          <pc:docMk/>
          <pc:sldMk cId="0" sldId="298"/>
        </pc:sldMkLst>
      </pc:sldChg>
      <pc:sldChg chg="add">
        <pc:chgData name="Mashal Khan" userId="ff208bdd-e69e-4a16-a659-cb1c3d459121" providerId="ADAL" clId="{B576FF7A-5273-4D23-85CA-42C78D3ABF0C}" dt="2021-09-17T04:10:25.570" v="23"/>
        <pc:sldMkLst>
          <pc:docMk/>
          <pc:sldMk cId="0" sldId="299"/>
        </pc:sldMkLst>
      </pc:sldChg>
      <pc:sldChg chg="add">
        <pc:chgData name="Mashal Khan" userId="ff208bdd-e69e-4a16-a659-cb1c3d459121" providerId="ADAL" clId="{B576FF7A-5273-4D23-85CA-42C78D3ABF0C}" dt="2021-09-17T04:10:25.570" v="23"/>
        <pc:sldMkLst>
          <pc:docMk/>
          <pc:sldMk cId="0" sldId="300"/>
        </pc:sldMkLst>
      </pc:sldChg>
      <pc:sldChg chg="add">
        <pc:chgData name="Mashal Khan" userId="ff208bdd-e69e-4a16-a659-cb1c3d459121" providerId="ADAL" clId="{B576FF7A-5273-4D23-85CA-42C78D3ABF0C}" dt="2021-09-17T04:10:25.570" v="23"/>
        <pc:sldMkLst>
          <pc:docMk/>
          <pc:sldMk cId="0" sldId="301"/>
        </pc:sldMkLst>
      </pc:sldChg>
      <pc:sldChg chg="modSp add mod ord">
        <pc:chgData name="Mashal Khan" userId="ff208bdd-e69e-4a16-a659-cb1c3d459121" providerId="ADAL" clId="{B576FF7A-5273-4D23-85CA-42C78D3ABF0C}" dt="2021-09-17T04:16:28.924" v="208" actId="20577"/>
        <pc:sldMkLst>
          <pc:docMk/>
          <pc:sldMk cId="0" sldId="302"/>
        </pc:sldMkLst>
        <pc:spChg chg="mod">
          <ac:chgData name="Mashal Khan" userId="ff208bdd-e69e-4a16-a659-cb1c3d459121" providerId="ADAL" clId="{B576FF7A-5273-4D23-85CA-42C78D3ABF0C}" dt="2021-09-17T04:16:28.924" v="208" actId="20577"/>
          <ac:spMkLst>
            <pc:docMk/>
            <pc:sldMk cId="0" sldId="302"/>
            <ac:spMk id="26627" creationId="{00000000-0000-0000-0000-000000000000}"/>
          </ac:spMkLst>
        </pc:spChg>
      </pc:sldChg>
      <pc:sldChg chg="modSp add mod">
        <pc:chgData name="Mashal Khan" userId="ff208bdd-e69e-4a16-a659-cb1c3d459121" providerId="ADAL" clId="{B576FF7A-5273-4D23-85CA-42C78D3ABF0C}" dt="2021-09-17T04:21:28.376" v="218" actId="27636"/>
        <pc:sldMkLst>
          <pc:docMk/>
          <pc:sldMk cId="2413698846" sldId="303"/>
        </pc:sldMkLst>
        <pc:spChg chg="mod">
          <ac:chgData name="Mashal Khan" userId="ff208bdd-e69e-4a16-a659-cb1c3d459121" providerId="ADAL" clId="{B576FF7A-5273-4D23-85CA-42C78D3ABF0C}" dt="2021-09-17T04:21:28.376" v="218" actId="27636"/>
          <ac:spMkLst>
            <pc:docMk/>
            <pc:sldMk cId="2413698846" sldId="303"/>
            <ac:spMk id="3" creationId="{387EB4A1-BA26-4794-B98B-AB0A7EF1DFDE}"/>
          </ac:spMkLst>
        </pc:spChg>
      </pc:sldChg>
      <pc:sldChg chg="add">
        <pc:chgData name="Mashal Khan" userId="ff208bdd-e69e-4a16-a659-cb1c3d459121" providerId="ADAL" clId="{B576FF7A-5273-4D23-85CA-42C78D3ABF0C}" dt="2021-09-17T04:13:24.662" v="25"/>
        <pc:sldMkLst>
          <pc:docMk/>
          <pc:sldMk cId="3772764950" sldId="304"/>
        </pc:sldMkLst>
      </pc:sldChg>
      <pc:sldChg chg="add">
        <pc:chgData name="Mashal Khan" userId="ff208bdd-e69e-4a16-a659-cb1c3d459121" providerId="ADAL" clId="{B576FF7A-5273-4D23-85CA-42C78D3ABF0C}" dt="2021-09-17T04:21:28.278" v="217"/>
        <pc:sldMkLst>
          <pc:docMk/>
          <pc:sldMk cId="522125939" sldId="305"/>
        </pc:sldMkLst>
      </pc:sldChg>
      <pc:sldChg chg="modSp add mod">
        <pc:chgData name="Mashal Khan" userId="ff208bdd-e69e-4a16-a659-cb1c3d459121" providerId="ADAL" clId="{B576FF7A-5273-4D23-85CA-42C78D3ABF0C}" dt="2021-09-17T04:13:51.262" v="32" actId="14100"/>
        <pc:sldMkLst>
          <pc:docMk/>
          <pc:sldMk cId="0" sldId="306"/>
        </pc:sldMkLst>
        <pc:spChg chg="mod">
          <ac:chgData name="Mashal Khan" userId="ff208bdd-e69e-4a16-a659-cb1c3d459121" providerId="ADAL" clId="{B576FF7A-5273-4D23-85CA-42C78D3ABF0C}" dt="2021-09-17T04:13:38.315" v="28" actId="1076"/>
          <ac:spMkLst>
            <pc:docMk/>
            <pc:sldMk cId="0" sldId="306"/>
            <ac:spMk id="36866" creationId="{00000000-0000-0000-0000-000000000000}"/>
          </ac:spMkLst>
        </pc:spChg>
        <pc:picChg chg="mod">
          <ac:chgData name="Mashal Khan" userId="ff208bdd-e69e-4a16-a659-cb1c3d459121" providerId="ADAL" clId="{B576FF7A-5273-4D23-85CA-42C78D3ABF0C}" dt="2021-09-17T04:13:51.262" v="32" actId="14100"/>
          <ac:picMkLst>
            <pc:docMk/>
            <pc:sldMk cId="0" sldId="306"/>
            <ac:picMk id="36869" creationId="{00000000-0000-0000-0000-000000000000}"/>
          </ac:picMkLst>
        </pc:picChg>
      </pc:sldChg>
      <pc:sldChg chg="add">
        <pc:chgData name="Mashal Khan" userId="ff208bdd-e69e-4a16-a659-cb1c3d459121" providerId="ADAL" clId="{B576FF7A-5273-4D23-85CA-42C78D3ABF0C}" dt="2021-09-17T04:21:28.278" v="217"/>
        <pc:sldMkLst>
          <pc:docMk/>
          <pc:sldMk cId="1571890529" sldId="307"/>
        </pc:sldMkLst>
      </pc:sldChg>
      <pc:sldChg chg="add">
        <pc:chgData name="Mashal Khan" userId="ff208bdd-e69e-4a16-a659-cb1c3d459121" providerId="ADAL" clId="{B576FF7A-5273-4D23-85CA-42C78D3ABF0C}" dt="2021-09-17T04:21:28.278" v="217"/>
        <pc:sldMkLst>
          <pc:docMk/>
          <pc:sldMk cId="2280185368" sldId="308"/>
        </pc:sldMkLst>
      </pc:sldChg>
      <pc:sldChg chg="modSp add mod">
        <pc:chgData name="Mashal Khan" userId="ff208bdd-e69e-4a16-a659-cb1c3d459121" providerId="ADAL" clId="{B576FF7A-5273-4D23-85CA-42C78D3ABF0C}" dt="2021-09-17T04:14:13.837" v="38" actId="14100"/>
        <pc:sldMkLst>
          <pc:docMk/>
          <pc:sldMk cId="0" sldId="311"/>
        </pc:sldMkLst>
        <pc:spChg chg="mod">
          <ac:chgData name="Mashal Khan" userId="ff208bdd-e69e-4a16-a659-cb1c3d459121" providerId="ADAL" clId="{B576FF7A-5273-4D23-85CA-42C78D3ABF0C}" dt="2021-09-17T04:14:01.809" v="35" actId="1076"/>
          <ac:spMkLst>
            <pc:docMk/>
            <pc:sldMk cId="0" sldId="311"/>
            <ac:spMk id="37890" creationId="{00000000-0000-0000-0000-000000000000}"/>
          </ac:spMkLst>
        </pc:spChg>
        <pc:picChg chg="mod">
          <ac:chgData name="Mashal Khan" userId="ff208bdd-e69e-4a16-a659-cb1c3d459121" providerId="ADAL" clId="{B576FF7A-5273-4D23-85CA-42C78D3ABF0C}" dt="2021-09-17T04:14:13.837" v="38" actId="14100"/>
          <ac:picMkLst>
            <pc:docMk/>
            <pc:sldMk cId="0" sldId="311"/>
            <ac:picMk id="37892" creationId="{00000000-0000-0000-0000-000000000000}"/>
          </ac:picMkLst>
        </pc:picChg>
      </pc:sldChg>
      <pc:sldChg chg="add">
        <pc:chgData name="Mashal Khan" userId="ff208bdd-e69e-4a16-a659-cb1c3d459121" providerId="ADAL" clId="{B576FF7A-5273-4D23-85CA-42C78D3ABF0C}" dt="2021-09-17T04:21:28.278" v="217"/>
        <pc:sldMkLst>
          <pc:docMk/>
          <pc:sldMk cId="2902035591" sldId="312"/>
        </pc:sldMkLst>
      </pc:sldChg>
      <pc:sldChg chg="add">
        <pc:chgData name="Mashal Khan" userId="ff208bdd-e69e-4a16-a659-cb1c3d459121" providerId="ADAL" clId="{B576FF7A-5273-4D23-85CA-42C78D3ABF0C}" dt="2021-09-17T04:21:28.278" v="217"/>
        <pc:sldMkLst>
          <pc:docMk/>
          <pc:sldMk cId="902175521" sldId="313"/>
        </pc:sldMkLst>
      </pc:sldChg>
      <pc:sldChg chg="add">
        <pc:chgData name="Mashal Khan" userId="ff208bdd-e69e-4a16-a659-cb1c3d459121" providerId="ADAL" clId="{B576FF7A-5273-4D23-85CA-42C78D3ABF0C}" dt="2021-09-17T04:21:28.278" v="217"/>
        <pc:sldMkLst>
          <pc:docMk/>
          <pc:sldMk cId="3212396899" sldId="314"/>
        </pc:sldMkLst>
      </pc:sldChg>
      <pc:sldChg chg="add">
        <pc:chgData name="Mashal Khan" userId="ff208bdd-e69e-4a16-a659-cb1c3d459121" providerId="ADAL" clId="{B576FF7A-5273-4D23-85CA-42C78D3ABF0C}" dt="2021-09-17T04:21:28.278" v="217"/>
        <pc:sldMkLst>
          <pc:docMk/>
          <pc:sldMk cId="3297468035" sldId="315"/>
        </pc:sldMkLst>
      </pc:sldChg>
      <pc:sldChg chg="add">
        <pc:chgData name="Mashal Khan" userId="ff208bdd-e69e-4a16-a659-cb1c3d459121" providerId="ADAL" clId="{B576FF7A-5273-4D23-85CA-42C78D3ABF0C}" dt="2021-09-17T04:21:28.278" v="217"/>
        <pc:sldMkLst>
          <pc:docMk/>
          <pc:sldMk cId="2158037046" sldId="316"/>
        </pc:sldMkLst>
      </pc:sldChg>
      <pc:sldChg chg="add">
        <pc:chgData name="Mashal Khan" userId="ff208bdd-e69e-4a16-a659-cb1c3d459121" providerId="ADAL" clId="{B576FF7A-5273-4D23-85CA-42C78D3ABF0C}" dt="2021-09-17T04:21:28.278" v="217"/>
        <pc:sldMkLst>
          <pc:docMk/>
          <pc:sldMk cId="3116794157" sldId="317"/>
        </pc:sldMkLst>
      </pc:sldChg>
      <pc:sldChg chg="add">
        <pc:chgData name="Mashal Khan" userId="ff208bdd-e69e-4a16-a659-cb1c3d459121" providerId="ADAL" clId="{B576FF7A-5273-4D23-85CA-42C78D3ABF0C}" dt="2021-09-17T04:21:28.278" v="217"/>
        <pc:sldMkLst>
          <pc:docMk/>
          <pc:sldMk cId="3289528465" sldId="318"/>
        </pc:sldMkLst>
      </pc:sldChg>
      <pc:sldChg chg="add">
        <pc:chgData name="Mashal Khan" userId="ff208bdd-e69e-4a16-a659-cb1c3d459121" providerId="ADAL" clId="{B576FF7A-5273-4D23-85CA-42C78D3ABF0C}" dt="2021-09-17T04:21:28.278" v="217"/>
        <pc:sldMkLst>
          <pc:docMk/>
          <pc:sldMk cId="1257978123" sldId="319"/>
        </pc:sldMkLst>
      </pc:sldChg>
      <pc:sldChg chg="add">
        <pc:chgData name="Mashal Khan" userId="ff208bdd-e69e-4a16-a659-cb1c3d459121" providerId="ADAL" clId="{B576FF7A-5273-4D23-85CA-42C78D3ABF0C}" dt="2021-09-17T04:21:28.278" v="217"/>
        <pc:sldMkLst>
          <pc:docMk/>
          <pc:sldMk cId="3820845589" sldId="320"/>
        </pc:sldMkLst>
      </pc:sldChg>
      <pc:sldChg chg="add">
        <pc:chgData name="Mashal Khan" userId="ff208bdd-e69e-4a16-a659-cb1c3d459121" providerId="ADAL" clId="{B576FF7A-5273-4D23-85CA-42C78D3ABF0C}" dt="2021-09-17T04:21:28.278" v="217"/>
        <pc:sldMkLst>
          <pc:docMk/>
          <pc:sldMk cId="3879906296" sldId="321"/>
        </pc:sldMkLst>
      </pc:sldChg>
      <pc:sldChg chg="add">
        <pc:chgData name="Mashal Khan" userId="ff208bdd-e69e-4a16-a659-cb1c3d459121" providerId="ADAL" clId="{B576FF7A-5273-4D23-85CA-42C78D3ABF0C}" dt="2021-09-17T04:21:28.278" v="217"/>
        <pc:sldMkLst>
          <pc:docMk/>
          <pc:sldMk cId="2323052061" sldId="322"/>
        </pc:sldMkLst>
      </pc:sldChg>
      <pc:sldChg chg="add">
        <pc:chgData name="Mashal Khan" userId="ff208bdd-e69e-4a16-a659-cb1c3d459121" providerId="ADAL" clId="{B576FF7A-5273-4D23-85CA-42C78D3ABF0C}" dt="2021-09-17T04:21:28.278" v="217"/>
        <pc:sldMkLst>
          <pc:docMk/>
          <pc:sldMk cId="3046307487" sldId="323"/>
        </pc:sldMkLst>
      </pc:sldChg>
      <pc:sldChg chg="add">
        <pc:chgData name="Mashal Khan" userId="ff208bdd-e69e-4a16-a659-cb1c3d459121" providerId="ADAL" clId="{B576FF7A-5273-4D23-85CA-42C78D3ABF0C}" dt="2021-09-17T04:21:28.278" v="217"/>
        <pc:sldMkLst>
          <pc:docMk/>
          <pc:sldMk cId="330000615" sldId="324"/>
        </pc:sldMkLst>
      </pc:sldChg>
      <pc:sldChg chg="add">
        <pc:chgData name="Mashal Khan" userId="ff208bdd-e69e-4a16-a659-cb1c3d459121" providerId="ADAL" clId="{B576FF7A-5273-4D23-85CA-42C78D3ABF0C}" dt="2021-09-17T04:21:28.278" v="217"/>
        <pc:sldMkLst>
          <pc:docMk/>
          <pc:sldMk cId="559939405" sldId="325"/>
        </pc:sldMkLst>
      </pc:sldChg>
      <pc:sldChg chg="add">
        <pc:chgData name="Mashal Khan" userId="ff208bdd-e69e-4a16-a659-cb1c3d459121" providerId="ADAL" clId="{B576FF7A-5273-4D23-85CA-42C78D3ABF0C}" dt="2021-09-17T04:21:28.278" v="217"/>
        <pc:sldMkLst>
          <pc:docMk/>
          <pc:sldMk cId="650948745" sldId="326"/>
        </pc:sldMkLst>
      </pc:sldChg>
      <pc:sldChg chg="add">
        <pc:chgData name="Mashal Khan" userId="ff208bdd-e69e-4a16-a659-cb1c3d459121" providerId="ADAL" clId="{B576FF7A-5273-4D23-85CA-42C78D3ABF0C}" dt="2021-09-17T04:21:28.278" v="217"/>
        <pc:sldMkLst>
          <pc:docMk/>
          <pc:sldMk cId="1991889259" sldId="327"/>
        </pc:sldMkLst>
      </pc:sldChg>
      <pc:sldChg chg="add">
        <pc:chgData name="Mashal Khan" userId="ff208bdd-e69e-4a16-a659-cb1c3d459121" providerId="ADAL" clId="{B576FF7A-5273-4D23-85CA-42C78D3ABF0C}" dt="2021-09-17T04:21:28.278" v="217"/>
        <pc:sldMkLst>
          <pc:docMk/>
          <pc:sldMk cId="606998167" sldId="328"/>
        </pc:sldMkLst>
      </pc:sldChg>
      <pc:sldChg chg="modSp add mod">
        <pc:chgData name="Mashal Khan" userId="ff208bdd-e69e-4a16-a659-cb1c3d459121" providerId="ADAL" clId="{B576FF7A-5273-4D23-85CA-42C78D3ABF0C}" dt="2021-09-17T04:21:28.443" v="219" actId="27636"/>
        <pc:sldMkLst>
          <pc:docMk/>
          <pc:sldMk cId="1824495243" sldId="329"/>
        </pc:sldMkLst>
        <pc:spChg chg="mod">
          <ac:chgData name="Mashal Khan" userId="ff208bdd-e69e-4a16-a659-cb1c3d459121" providerId="ADAL" clId="{B576FF7A-5273-4D23-85CA-42C78D3ABF0C}" dt="2021-09-17T04:21:28.443" v="219" actId="27636"/>
          <ac:spMkLst>
            <pc:docMk/>
            <pc:sldMk cId="1824495243" sldId="329"/>
            <ac:spMk id="3" creationId="{2939A232-304D-41CC-82EC-11EA81CBD999}"/>
          </ac:spMkLst>
        </pc:spChg>
      </pc:sldChg>
      <pc:sldChg chg="add">
        <pc:chgData name="Mashal Khan" userId="ff208bdd-e69e-4a16-a659-cb1c3d459121" providerId="ADAL" clId="{B576FF7A-5273-4D23-85CA-42C78D3ABF0C}" dt="2021-09-17T04:21:28.278" v="217"/>
        <pc:sldMkLst>
          <pc:docMk/>
          <pc:sldMk cId="2531598201" sldId="330"/>
        </pc:sldMkLst>
      </pc:sldChg>
      <pc:sldChg chg="add">
        <pc:chgData name="Mashal Khan" userId="ff208bdd-e69e-4a16-a659-cb1c3d459121" providerId="ADAL" clId="{B576FF7A-5273-4D23-85CA-42C78D3ABF0C}" dt="2021-09-17T04:21:28.278" v="217"/>
        <pc:sldMkLst>
          <pc:docMk/>
          <pc:sldMk cId="140982329" sldId="331"/>
        </pc:sldMkLst>
      </pc:sldChg>
      <pc:sldChg chg="new del ord">
        <pc:chgData name="Mashal Khan" userId="ff208bdd-e69e-4a16-a659-cb1c3d459121" providerId="ADAL" clId="{B576FF7A-5273-4D23-85CA-42C78D3ABF0C}" dt="2021-09-21T03:42:31.130" v="238" actId="47"/>
        <pc:sldMkLst>
          <pc:docMk/>
          <pc:sldMk cId="2331982255" sldId="332"/>
        </pc:sldMkLst>
      </pc:sldChg>
      <pc:sldChg chg="new del">
        <pc:chgData name="Mashal Khan" userId="ff208bdd-e69e-4a16-a659-cb1c3d459121" providerId="ADAL" clId="{B576FF7A-5273-4D23-85CA-42C78D3ABF0C}" dt="2021-09-17T08:53:45.028" v="228" actId="47"/>
        <pc:sldMkLst>
          <pc:docMk/>
          <pc:sldMk cId="2489717478" sldId="332"/>
        </pc:sldMkLst>
      </pc:sldChg>
      <pc:sldChg chg="addSp new mod">
        <pc:chgData name="Mashal Khan" userId="ff208bdd-e69e-4a16-a659-cb1c3d459121" providerId="ADAL" clId="{B576FF7A-5273-4D23-85CA-42C78D3ABF0C}" dt="2021-09-21T05:23:47.324" v="243" actId="22"/>
        <pc:sldMkLst>
          <pc:docMk/>
          <pc:sldMk cId="3733709515" sldId="332"/>
        </pc:sldMkLst>
        <pc:picChg chg="add">
          <ac:chgData name="Mashal Khan" userId="ff208bdd-e69e-4a16-a659-cb1c3d459121" providerId="ADAL" clId="{B576FF7A-5273-4D23-85CA-42C78D3ABF0C}" dt="2021-09-21T05:23:47.324" v="243" actId="22"/>
          <ac:picMkLst>
            <pc:docMk/>
            <pc:sldMk cId="3733709515" sldId="332"/>
            <ac:picMk id="3" creationId="{0A4121F7-44A3-49A7-8702-BA7E6915B597}"/>
          </ac:picMkLst>
        </pc:picChg>
      </pc:sldChg>
      <pc:sldChg chg="addSp new mod">
        <pc:chgData name="Mashal Khan" userId="ff208bdd-e69e-4a16-a659-cb1c3d459121" providerId="ADAL" clId="{B576FF7A-5273-4D23-85CA-42C78D3ABF0C}" dt="2021-09-21T05:24:16.159" v="245" actId="22"/>
        <pc:sldMkLst>
          <pc:docMk/>
          <pc:sldMk cId="381832215" sldId="333"/>
        </pc:sldMkLst>
        <pc:picChg chg="add">
          <ac:chgData name="Mashal Khan" userId="ff208bdd-e69e-4a16-a659-cb1c3d459121" providerId="ADAL" clId="{B576FF7A-5273-4D23-85CA-42C78D3ABF0C}" dt="2021-09-21T05:24:16.159" v="245" actId="22"/>
          <ac:picMkLst>
            <pc:docMk/>
            <pc:sldMk cId="381832215" sldId="333"/>
            <ac:picMk id="3" creationId="{6CA18900-A263-438F-B280-9433140C6AAB}"/>
          </ac:picMkLst>
        </pc:picChg>
      </pc:sldChg>
      <pc:sldChg chg="new del">
        <pc:chgData name="Mashal Khan" userId="ff208bdd-e69e-4a16-a659-cb1c3d459121" providerId="ADAL" clId="{B576FF7A-5273-4D23-85CA-42C78D3ABF0C}" dt="2021-09-21T03:43:55.565" v="239" actId="47"/>
        <pc:sldMkLst>
          <pc:docMk/>
          <pc:sldMk cId="2565766977" sldId="333"/>
        </pc:sldMkLst>
      </pc:sldChg>
      <pc:sldChg chg="modSp new del mod">
        <pc:chgData name="Mashal Khan" userId="ff208bdd-e69e-4a16-a659-cb1c3d459121" providerId="ADAL" clId="{B576FF7A-5273-4D23-85CA-42C78D3ABF0C}" dt="2021-09-21T05:34:06.360" v="354" actId="47"/>
        <pc:sldMkLst>
          <pc:docMk/>
          <pc:sldMk cId="2831466062" sldId="334"/>
        </pc:sldMkLst>
        <pc:spChg chg="mod">
          <ac:chgData name="Mashal Khan" userId="ff208bdd-e69e-4a16-a659-cb1c3d459121" providerId="ADAL" clId="{B576FF7A-5273-4D23-85CA-42C78D3ABF0C}" dt="2021-09-21T05:25:08.193" v="258" actId="20577"/>
          <ac:spMkLst>
            <pc:docMk/>
            <pc:sldMk cId="2831466062" sldId="334"/>
            <ac:spMk id="2" creationId="{F6A406EE-28BA-498A-81A9-0DE1B307D3E0}"/>
          </ac:spMkLst>
        </pc:spChg>
        <pc:spChg chg="mod">
          <ac:chgData name="Mashal Khan" userId="ff208bdd-e69e-4a16-a659-cb1c3d459121" providerId="ADAL" clId="{B576FF7A-5273-4D23-85CA-42C78D3ABF0C}" dt="2021-09-21T05:25:38.827" v="341" actId="20577"/>
          <ac:spMkLst>
            <pc:docMk/>
            <pc:sldMk cId="2831466062" sldId="334"/>
            <ac:spMk id="3" creationId="{B63D738A-7CA7-47BD-BC98-3DD0150E9A92}"/>
          </ac:spMkLst>
        </pc:spChg>
      </pc:sldChg>
      <pc:sldChg chg="addSp delSp new mod">
        <pc:chgData name="Mashal Khan" userId="ff208bdd-e69e-4a16-a659-cb1c3d459121" providerId="ADAL" clId="{B576FF7A-5273-4D23-85CA-42C78D3ABF0C}" dt="2021-09-24T07:11:59.367" v="621"/>
        <pc:sldMkLst>
          <pc:docMk/>
          <pc:sldMk cId="3945297639" sldId="335"/>
        </pc:sldMkLst>
        <pc:picChg chg="add">
          <ac:chgData name="Mashal Khan" userId="ff208bdd-e69e-4a16-a659-cb1c3d459121" providerId="ADAL" clId="{B576FF7A-5273-4D23-85CA-42C78D3ABF0C}" dt="2021-09-21T05:26:21.037" v="343" actId="22"/>
          <ac:picMkLst>
            <pc:docMk/>
            <pc:sldMk cId="3945297639" sldId="335"/>
            <ac:picMk id="3" creationId="{908CC821-558E-46D3-BF83-2F6F2EB45BE4}"/>
          </ac:picMkLst>
        </pc:picChg>
        <pc:inkChg chg="add del">
          <ac:chgData name="Mashal Khan" userId="ff208bdd-e69e-4a16-a659-cb1c3d459121" providerId="ADAL" clId="{B576FF7A-5273-4D23-85CA-42C78D3ABF0C}" dt="2021-09-24T07:11:59.367" v="621"/>
          <ac:inkMkLst>
            <pc:docMk/>
            <pc:sldMk cId="3945297639" sldId="335"/>
            <ac:inkMk id="2" creationId="{2D2368A8-7FCF-4DEC-BC5D-548132D340A8}"/>
          </ac:inkMkLst>
        </pc:inkChg>
        <pc:inkChg chg="add del">
          <ac:chgData name="Mashal Khan" userId="ff208bdd-e69e-4a16-a659-cb1c3d459121" providerId="ADAL" clId="{B576FF7A-5273-4D23-85CA-42C78D3ABF0C}" dt="2021-09-24T07:11:59.367" v="620"/>
          <ac:inkMkLst>
            <pc:docMk/>
            <pc:sldMk cId="3945297639" sldId="335"/>
            <ac:inkMk id="4" creationId="{ED85068F-9CE3-4042-81DF-B430C3A10DE1}"/>
          </ac:inkMkLst>
        </pc:inkChg>
        <pc:inkChg chg="add del">
          <ac:chgData name="Mashal Khan" userId="ff208bdd-e69e-4a16-a659-cb1c3d459121" providerId="ADAL" clId="{B576FF7A-5273-4D23-85CA-42C78D3ABF0C}" dt="2021-09-24T07:11:59.366" v="619"/>
          <ac:inkMkLst>
            <pc:docMk/>
            <pc:sldMk cId="3945297639" sldId="335"/>
            <ac:inkMk id="5" creationId="{4AD79284-A283-487B-B5FC-870D4819094E}"/>
          </ac:inkMkLst>
        </pc:inkChg>
      </pc:sldChg>
      <pc:sldChg chg="addSp delSp modSp new mod setBg">
        <pc:chgData name="Mashal Khan" userId="ff208bdd-e69e-4a16-a659-cb1c3d459121" providerId="ADAL" clId="{B576FF7A-5273-4D23-85CA-42C78D3ABF0C}" dt="2021-09-21T05:31:21.018" v="353" actId="14100"/>
        <pc:sldMkLst>
          <pc:docMk/>
          <pc:sldMk cId="1740948837" sldId="336"/>
        </pc:sldMkLst>
        <pc:spChg chg="add del">
          <ac:chgData name="Mashal Khan" userId="ff208bdd-e69e-4a16-a659-cb1c3d459121" providerId="ADAL" clId="{B576FF7A-5273-4D23-85CA-42C78D3ABF0C}" dt="2021-09-21T05:31:10.120" v="349" actId="26606"/>
          <ac:spMkLst>
            <pc:docMk/>
            <pc:sldMk cId="1740948837" sldId="336"/>
            <ac:spMk id="2" creationId="{B22DFA56-7B09-4B0A-A30E-92BB49211EF8}"/>
          </ac:spMkLst>
        </pc:spChg>
        <pc:spChg chg="add del">
          <ac:chgData name="Mashal Khan" userId="ff208bdd-e69e-4a16-a659-cb1c3d459121" providerId="ADAL" clId="{B576FF7A-5273-4D23-85CA-42C78D3ABF0C}" dt="2021-09-21T05:31:10.120" v="349" actId="26606"/>
          <ac:spMkLst>
            <pc:docMk/>
            <pc:sldMk cId="1740948837" sldId="336"/>
            <ac:spMk id="3" creationId="{1AF39413-678D-45D6-847A-B616FCB6ED9B}"/>
          </ac:spMkLst>
        </pc:spChg>
        <pc:spChg chg="add del">
          <ac:chgData name="Mashal Khan" userId="ff208bdd-e69e-4a16-a659-cb1c3d459121" providerId="ADAL" clId="{B576FF7A-5273-4D23-85CA-42C78D3ABF0C}" dt="2021-09-21T05:31:10.118" v="348" actId="26606"/>
          <ac:spMkLst>
            <pc:docMk/>
            <pc:sldMk cId="1740948837" sldId="336"/>
            <ac:spMk id="10" creationId="{AB8C311F-7253-4AED-9701-7FC0708C41C7}"/>
          </ac:spMkLst>
        </pc:spChg>
        <pc:spChg chg="add del">
          <ac:chgData name="Mashal Khan" userId="ff208bdd-e69e-4a16-a659-cb1c3d459121" providerId="ADAL" clId="{B576FF7A-5273-4D23-85CA-42C78D3ABF0C}" dt="2021-09-21T05:31:10.118" v="348" actId="26606"/>
          <ac:spMkLst>
            <pc:docMk/>
            <pc:sldMk cId="1740948837" sldId="336"/>
            <ac:spMk id="12" creationId="{E2384209-CB15-4CDF-9D31-C44FD9A3F20D}"/>
          </ac:spMkLst>
        </pc:spChg>
        <pc:spChg chg="add del">
          <ac:chgData name="Mashal Khan" userId="ff208bdd-e69e-4a16-a659-cb1c3d459121" providerId="ADAL" clId="{B576FF7A-5273-4D23-85CA-42C78D3ABF0C}" dt="2021-09-21T05:31:10.118" v="348" actId="26606"/>
          <ac:spMkLst>
            <pc:docMk/>
            <pc:sldMk cId="1740948837" sldId="336"/>
            <ac:spMk id="14" creationId="{2633B3B5-CC90-43F0-8714-D31D1F3F0209}"/>
          </ac:spMkLst>
        </pc:spChg>
        <pc:spChg chg="add del">
          <ac:chgData name="Mashal Khan" userId="ff208bdd-e69e-4a16-a659-cb1c3d459121" providerId="ADAL" clId="{B576FF7A-5273-4D23-85CA-42C78D3ABF0C}" dt="2021-09-21T05:31:10.118" v="348" actId="26606"/>
          <ac:spMkLst>
            <pc:docMk/>
            <pc:sldMk cId="1740948837" sldId="336"/>
            <ac:spMk id="16" creationId="{A8D57A06-A426-446D-B02C-A2DC6B62E45E}"/>
          </ac:spMkLst>
        </pc:spChg>
        <pc:picChg chg="add mod">
          <ac:chgData name="Mashal Khan" userId="ff208bdd-e69e-4a16-a659-cb1c3d459121" providerId="ADAL" clId="{B576FF7A-5273-4D23-85CA-42C78D3ABF0C}" dt="2021-09-21T05:31:21.018" v="353" actId="14100"/>
          <ac:picMkLst>
            <pc:docMk/>
            <pc:sldMk cId="1740948837" sldId="336"/>
            <ac:picMk id="5" creationId="{5274CDD7-2738-46F1-9071-B597829188B9}"/>
          </ac:picMkLst>
        </pc:picChg>
      </pc:sldChg>
      <pc:sldChg chg="new">
        <pc:chgData name="Mashal Khan" userId="ff208bdd-e69e-4a16-a659-cb1c3d459121" providerId="ADAL" clId="{B576FF7A-5273-4D23-85CA-42C78D3ABF0C}" dt="2021-09-21T07:16:16.047" v="356" actId="680"/>
        <pc:sldMkLst>
          <pc:docMk/>
          <pc:sldMk cId="966633300" sldId="337"/>
        </pc:sldMkLst>
      </pc:sldChg>
      <pc:sldChg chg="addSp delSp modSp new mod ord">
        <pc:chgData name="Mashal Khan" userId="ff208bdd-e69e-4a16-a659-cb1c3d459121" providerId="ADAL" clId="{B576FF7A-5273-4D23-85CA-42C78D3ABF0C}" dt="2021-09-24T07:11:35.974" v="618"/>
        <pc:sldMkLst>
          <pc:docMk/>
          <pc:sldMk cId="3083608339" sldId="338"/>
        </pc:sldMkLst>
        <pc:grpChg chg="del mod">
          <ac:chgData name="Mashal Khan" userId="ff208bdd-e69e-4a16-a659-cb1c3d459121" providerId="ADAL" clId="{B576FF7A-5273-4D23-85CA-42C78D3ABF0C}" dt="2021-09-22T07:39:24.010" v="365"/>
          <ac:grpSpMkLst>
            <pc:docMk/>
            <pc:sldMk cId="3083608339" sldId="338"/>
            <ac:grpSpMk id="5" creationId="{5A45D661-F287-4433-99CA-21F0237A34B6}"/>
          </ac:grpSpMkLst>
        </pc:grpChg>
        <pc:grpChg chg="del mod">
          <ac:chgData name="Mashal Khan" userId="ff208bdd-e69e-4a16-a659-cb1c3d459121" providerId="ADAL" clId="{B576FF7A-5273-4D23-85CA-42C78D3ABF0C}" dt="2021-09-24T07:11:35.972" v="606"/>
          <ac:grpSpMkLst>
            <pc:docMk/>
            <pc:sldMk cId="3083608339" sldId="338"/>
            <ac:grpSpMk id="7" creationId="{538265E6-C480-4206-A200-A7CEF8A8291D}"/>
          </ac:grpSpMkLst>
        </pc:grpChg>
        <pc:grpChg chg="del mod">
          <ac:chgData name="Mashal Khan" userId="ff208bdd-e69e-4a16-a659-cb1c3d459121" providerId="ADAL" clId="{B576FF7A-5273-4D23-85CA-42C78D3ABF0C}" dt="2021-09-22T07:39:29.518" v="375"/>
          <ac:grpSpMkLst>
            <pc:docMk/>
            <pc:sldMk cId="3083608339" sldId="338"/>
            <ac:grpSpMk id="12" creationId="{B53F05B2-AD29-4880-BC27-BA173A3A52FF}"/>
          </ac:grpSpMkLst>
        </pc:grpChg>
        <pc:grpChg chg="del mod">
          <ac:chgData name="Mashal Khan" userId="ff208bdd-e69e-4a16-a659-cb1c3d459121" providerId="ADAL" clId="{B576FF7A-5273-4D23-85CA-42C78D3ABF0C}" dt="2021-09-22T07:39:30.513" v="378"/>
          <ac:grpSpMkLst>
            <pc:docMk/>
            <pc:sldMk cId="3083608339" sldId="338"/>
            <ac:grpSpMk id="17" creationId="{BAA71336-1308-4F5C-BF25-BB6D7DF8BC9C}"/>
          </ac:grpSpMkLst>
        </pc:grpChg>
        <pc:grpChg chg="del mod">
          <ac:chgData name="Mashal Khan" userId="ff208bdd-e69e-4a16-a659-cb1c3d459121" providerId="ADAL" clId="{B576FF7A-5273-4D23-85CA-42C78D3ABF0C}" dt="2021-09-24T07:11:35.967" v="587"/>
          <ac:grpSpMkLst>
            <pc:docMk/>
            <pc:sldMk cId="3083608339" sldId="338"/>
            <ac:grpSpMk id="18" creationId="{25DAAD13-135E-4DCC-A5B7-9DEB3A4B4DD1}"/>
          </ac:grpSpMkLst>
        </pc:grpChg>
        <pc:grpChg chg="del mod">
          <ac:chgData name="Mashal Khan" userId="ff208bdd-e69e-4a16-a659-cb1c3d459121" providerId="ADAL" clId="{B576FF7A-5273-4D23-85CA-42C78D3ABF0C}" dt="2021-09-24T07:11:35.973" v="614"/>
          <ac:grpSpMkLst>
            <pc:docMk/>
            <pc:sldMk cId="3083608339" sldId="338"/>
            <ac:grpSpMk id="21" creationId="{B9DCC5FF-1563-4985-AD94-7AD1AEB3BFC8}"/>
          </ac:grpSpMkLst>
        </pc:grpChg>
        <pc:grpChg chg="del mod">
          <ac:chgData name="Mashal Khan" userId="ff208bdd-e69e-4a16-a659-cb1c3d459121" providerId="ADAL" clId="{B576FF7A-5273-4D23-85CA-42C78D3ABF0C}" dt="2021-09-24T07:11:35.974" v="618"/>
          <ac:grpSpMkLst>
            <pc:docMk/>
            <pc:sldMk cId="3083608339" sldId="338"/>
            <ac:grpSpMk id="38" creationId="{7AAFD3B0-0060-4E5B-8402-A8EF85473863}"/>
          </ac:grpSpMkLst>
        </pc:grpChg>
        <pc:grpChg chg="del mod">
          <ac:chgData name="Mashal Khan" userId="ff208bdd-e69e-4a16-a659-cb1c3d459121" providerId="ADAL" clId="{B576FF7A-5273-4D23-85CA-42C78D3ABF0C}" dt="2021-09-22T07:40:22.261" v="408"/>
          <ac:grpSpMkLst>
            <pc:docMk/>
            <pc:sldMk cId="3083608339" sldId="338"/>
            <ac:grpSpMk id="44" creationId="{F5A5E1A2-C5E0-4133-83A8-56FA36C4D32A}"/>
          </ac:grpSpMkLst>
        </pc:grpChg>
        <pc:grpChg chg="del mod">
          <ac:chgData name="Mashal Khan" userId="ff208bdd-e69e-4a16-a659-cb1c3d459121" providerId="ADAL" clId="{B576FF7A-5273-4D23-85CA-42C78D3ABF0C}" dt="2021-09-22T07:40:58.554" v="410"/>
          <ac:grpSpMkLst>
            <pc:docMk/>
            <pc:sldMk cId="3083608339" sldId="338"/>
            <ac:grpSpMk id="51" creationId="{BAA74449-A315-415A-85EA-12A30BCB780C}"/>
          </ac:grpSpMkLst>
        </pc:grpChg>
        <pc:grpChg chg="del mod">
          <ac:chgData name="Mashal Khan" userId="ff208bdd-e69e-4a16-a659-cb1c3d459121" providerId="ADAL" clId="{B576FF7A-5273-4D23-85CA-42C78D3ABF0C}" dt="2021-09-22T07:41:00.702" v="412"/>
          <ac:grpSpMkLst>
            <pc:docMk/>
            <pc:sldMk cId="3083608339" sldId="338"/>
            <ac:grpSpMk id="53" creationId="{D9557157-1101-4B7F-A13D-BD4E530C1CCD}"/>
          </ac:grpSpMkLst>
        </pc:grpChg>
        <pc:grpChg chg="del mod">
          <ac:chgData name="Mashal Khan" userId="ff208bdd-e69e-4a16-a659-cb1c3d459121" providerId="ADAL" clId="{B576FF7A-5273-4D23-85CA-42C78D3ABF0C}" dt="2021-09-22T07:41:11.606" v="414"/>
          <ac:grpSpMkLst>
            <pc:docMk/>
            <pc:sldMk cId="3083608339" sldId="338"/>
            <ac:grpSpMk id="55" creationId="{4EE842AB-9D28-4958-BF69-5C74022CDB69}"/>
          </ac:grpSpMkLst>
        </pc:grpChg>
        <pc:grpChg chg="del mod">
          <ac:chgData name="Mashal Khan" userId="ff208bdd-e69e-4a16-a659-cb1c3d459121" providerId="ADAL" clId="{B576FF7A-5273-4D23-85CA-42C78D3ABF0C}" dt="2021-09-22T07:41:22.241" v="417"/>
          <ac:grpSpMkLst>
            <pc:docMk/>
            <pc:sldMk cId="3083608339" sldId="338"/>
            <ac:grpSpMk id="57" creationId="{5EF1309F-8464-4801-914E-AEAEF06DB909}"/>
          </ac:grpSpMkLst>
        </pc:grpChg>
        <pc:grpChg chg="del mod">
          <ac:chgData name="Mashal Khan" userId="ff208bdd-e69e-4a16-a659-cb1c3d459121" providerId="ADAL" clId="{B576FF7A-5273-4D23-85CA-42C78D3ABF0C}" dt="2021-09-22T07:41:34.539" v="432"/>
          <ac:grpSpMkLst>
            <pc:docMk/>
            <pc:sldMk cId="3083608339" sldId="338"/>
            <ac:grpSpMk id="60" creationId="{C09F8C55-041A-41DB-A840-C8E48F424D4E}"/>
          </ac:grpSpMkLst>
        </pc:grpChg>
        <pc:grpChg chg="del mod">
          <ac:chgData name="Mashal Khan" userId="ff208bdd-e69e-4a16-a659-cb1c3d459121" providerId="ADAL" clId="{B576FF7A-5273-4D23-85CA-42C78D3ABF0C}" dt="2021-09-24T07:11:35.974" v="616"/>
          <ac:grpSpMkLst>
            <pc:docMk/>
            <pc:sldMk cId="3083608339" sldId="338"/>
            <ac:grpSpMk id="73" creationId="{EC3DA6C0-D48D-4C9C-812B-040EF37B2856}"/>
          </ac:grpSpMkLst>
        </pc:grpChg>
        <pc:inkChg chg="add del mod">
          <ac:chgData name="Mashal Khan" userId="ff208bdd-e69e-4a16-a659-cb1c3d459121" providerId="ADAL" clId="{B576FF7A-5273-4D23-85CA-42C78D3ABF0C}" dt="2021-09-24T07:11:35.965" v="579"/>
          <ac:inkMkLst>
            <pc:docMk/>
            <pc:sldMk cId="3083608339" sldId="338"/>
            <ac:inkMk id="2" creationId="{A445BB3F-5115-49CF-8DE5-5046DE894F7D}"/>
          </ac:inkMkLst>
        </pc:inkChg>
        <pc:inkChg chg="add del mod">
          <ac:chgData name="Mashal Khan" userId="ff208bdd-e69e-4a16-a659-cb1c3d459121" providerId="ADAL" clId="{B576FF7A-5273-4D23-85CA-42C78D3ABF0C}" dt="2021-09-24T07:11:35.973" v="610"/>
          <ac:inkMkLst>
            <pc:docMk/>
            <pc:sldMk cId="3083608339" sldId="338"/>
            <ac:inkMk id="3" creationId="{78D4FCFA-9120-4F82-A34A-E76D880516F6}"/>
          </ac:inkMkLst>
        </pc:inkChg>
        <pc:inkChg chg="add del mod">
          <ac:chgData name="Mashal Khan" userId="ff208bdd-e69e-4a16-a659-cb1c3d459121" providerId="ADAL" clId="{B576FF7A-5273-4D23-85CA-42C78D3ABF0C}" dt="2021-09-24T07:11:35.972" v="606"/>
          <ac:inkMkLst>
            <pc:docMk/>
            <pc:sldMk cId="3083608339" sldId="338"/>
            <ac:inkMk id="4" creationId="{E1091B75-A625-4E07-A10A-FF6733931150}"/>
          </ac:inkMkLst>
        </pc:inkChg>
        <pc:inkChg chg="add del mod">
          <ac:chgData name="Mashal Khan" userId="ff208bdd-e69e-4a16-a659-cb1c3d459121" providerId="ADAL" clId="{B576FF7A-5273-4D23-85CA-42C78D3ABF0C}" dt="2021-09-24T07:11:35.966" v="584"/>
          <ac:inkMkLst>
            <pc:docMk/>
            <pc:sldMk cId="3083608339" sldId="338"/>
            <ac:inkMk id="6" creationId="{6A1BEC0E-4596-466B-9743-B7EDABC16011}"/>
          </ac:inkMkLst>
        </pc:inkChg>
        <pc:inkChg chg="add del mod">
          <ac:chgData name="Mashal Khan" userId="ff208bdd-e69e-4a16-a659-cb1c3d459121" providerId="ADAL" clId="{B576FF7A-5273-4D23-85CA-42C78D3ABF0C}" dt="2021-09-24T07:11:35.966" v="585"/>
          <ac:inkMkLst>
            <pc:docMk/>
            <pc:sldMk cId="3083608339" sldId="338"/>
            <ac:inkMk id="8" creationId="{FB5A59CF-7155-4631-A7B5-DD323A0D0646}"/>
          </ac:inkMkLst>
        </pc:inkChg>
        <pc:inkChg chg="add del mod">
          <ac:chgData name="Mashal Khan" userId="ff208bdd-e69e-4a16-a659-cb1c3d459121" providerId="ADAL" clId="{B576FF7A-5273-4D23-85CA-42C78D3ABF0C}" dt="2021-09-24T07:11:35.967" v="587"/>
          <ac:inkMkLst>
            <pc:docMk/>
            <pc:sldMk cId="3083608339" sldId="338"/>
            <ac:inkMk id="9" creationId="{725FFA27-2845-49E0-9CD4-9DD6878AAD31}"/>
          </ac:inkMkLst>
        </pc:inkChg>
        <pc:inkChg chg="add del mod">
          <ac:chgData name="Mashal Khan" userId="ff208bdd-e69e-4a16-a659-cb1c3d459121" providerId="ADAL" clId="{B576FF7A-5273-4D23-85CA-42C78D3ABF0C}" dt="2021-09-24T07:11:35.966" v="582"/>
          <ac:inkMkLst>
            <pc:docMk/>
            <pc:sldMk cId="3083608339" sldId="338"/>
            <ac:inkMk id="10" creationId="{3BED0D6D-22B9-40C6-868F-68A098E02C16}"/>
          </ac:inkMkLst>
        </pc:inkChg>
        <pc:inkChg chg="add del mod">
          <ac:chgData name="Mashal Khan" userId="ff208bdd-e69e-4a16-a659-cb1c3d459121" providerId="ADAL" clId="{B576FF7A-5273-4D23-85CA-42C78D3ABF0C}" dt="2021-09-24T07:11:35.971" v="599"/>
          <ac:inkMkLst>
            <pc:docMk/>
            <pc:sldMk cId="3083608339" sldId="338"/>
            <ac:inkMk id="11" creationId="{28FCF400-AC6A-4120-A9E8-9324E6FECE59}"/>
          </ac:inkMkLst>
        </pc:inkChg>
        <pc:inkChg chg="add del mod">
          <ac:chgData name="Mashal Khan" userId="ff208bdd-e69e-4a16-a659-cb1c3d459121" providerId="ADAL" clId="{B576FF7A-5273-4D23-85CA-42C78D3ABF0C}" dt="2021-09-24T07:11:35.966" v="581"/>
          <ac:inkMkLst>
            <pc:docMk/>
            <pc:sldMk cId="3083608339" sldId="338"/>
            <ac:inkMk id="13" creationId="{7BF2C1CC-479F-4196-B35B-4BE7649779DE}"/>
          </ac:inkMkLst>
        </pc:inkChg>
        <pc:inkChg chg="add del mod">
          <ac:chgData name="Mashal Khan" userId="ff208bdd-e69e-4a16-a659-cb1c3d459121" providerId="ADAL" clId="{B576FF7A-5273-4D23-85CA-42C78D3ABF0C}" dt="2021-09-24T07:11:35.963" v="578"/>
          <ac:inkMkLst>
            <pc:docMk/>
            <pc:sldMk cId="3083608339" sldId="338"/>
            <ac:inkMk id="14" creationId="{4D0192E8-CE0A-4223-B8FD-C5122EAFE627}"/>
          </ac:inkMkLst>
        </pc:inkChg>
        <pc:inkChg chg="add del mod">
          <ac:chgData name="Mashal Khan" userId="ff208bdd-e69e-4a16-a659-cb1c3d459121" providerId="ADAL" clId="{B576FF7A-5273-4D23-85CA-42C78D3ABF0C}" dt="2021-09-24T07:11:35.973" v="614"/>
          <ac:inkMkLst>
            <pc:docMk/>
            <pc:sldMk cId="3083608339" sldId="338"/>
            <ac:inkMk id="15" creationId="{5C9074B4-ECE4-4018-A365-9FDD77C46324}"/>
          </ac:inkMkLst>
        </pc:inkChg>
        <pc:inkChg chg="add mod">
          <ac:chgData name="Mashal Khan" userId="ff208bdd-e69e-4a16-a659-cb1c3d459121" providerId="ADAL" clId="{B576FF7A-5273-4D23-85CA-42C78D3ABF0C}" dt="2021-09-24T07:11:35.973" v="614"/>
          <ac:inkMkLst>
            <pc:docMk/>
            <pc:sldMk cId="3083608339" sldId="338"/>
            <ac:inkMk id="16" creationId="{B1F10E45-421B-4510-94B8-A73F885D7027}"/>
          </ac:inkMkLst>
        </pc:inkChg>
        <pc:inkChg chg="add del mod">
          <ac:chgData name="Mashal Khan" userId="ff208bdd-e69e-4a16-a659-cb1c3d459121" providerId="ADAL" clId="{B576FF7A-5273-4D23-85CA-42C78D3ABF0C}" dt="2021-09-24T07:11:35.971" v="604"/>
          <ac:inkMkLst>
            <pc:docMk/>
            <pc:sldMk cId="3083608339" sldId="338"/>
            <ac:inkMk id="19" creationId="{8B9DAEB7-5620-46BD-A641-4E7FCAEAFA1B}"/>
          </ac:inkMkLst>
        </pc:inkChg>
        <pc:inkChg chg="add del mod">
          <ac:chgData name="Mashal Khan" userId="ff208bdd-e69e-4a16-a659-cb1c3d459121" providerId="ADAL" clId="{B576FF7A-5273-4D23-85CA-42C78D3ABF0C}" dt="2021-09-24T07:11:35.972" v="608"/>
          <ac:inkMkLst>
            <pc:docMk/>
            <pc:sldMk cId="3083608339" sldId="338"/>
            <ac:inkMk id="20" creationId="{09B99DDB-0AE6-46F6-8F3E-C8AEA280F03D}"/>
          </ac:inkMkLst>
        </pc:inkChg>
        <pc:inkChg chg="add del mod">
          <ac:chgData name="Mashal Khan" userId="ff208bdd-e69e-4a16-a659-cb1c3d459121" providerId="ADAL" clId="{B576FF7A-5273-4D23-85CA-42C78D3ABF0C}" dt="2021-09-24T07:11:35.970" v="595"/>
          <ac:inkMkLst>
            <pc:docMk/>
            <pc:sldMk cId="3083608339" sldId="338"/>
            <ac:inkMk id="22" creationId="{22F45133-763D-45CE-BEBD-581BF223D510}"/>
          </ac:inkMkLst>
        </pc:inkChg>
        <pc:inkChg chg="add del mod">
          <ac:chgData name="Mashal Khan" userId="ff208bdd-e69e-4a16-a659-cb1c3d459121" providerId="ADAL" clId="{B576FF7A-5273-4D23-85CA-42C78D3ABF0C}" dt="2021-09-24T07:11:35.968" v="592"/>
          <ac:inkMkLst>
            <pc:docMk/>
            <pc:sldMk cId="3083608339" sldId="338"/>
            <ac:inkMk id="23" creationId="{3ABD0094-6D25-4B87-BFC6-8AC9A73ADAED}"/>
          </ac:inkMkLst>
        </pc:inkChg>
        <pc:inkChg chg="add del mod">
          <ac:chgData name="Mashal Khan" userId="ff208bdd-e69e-4a16-a659-cb1c3d459121" providerId="ADAL" clId="{B576FF7A-5273-4D23-85CA-42C78D3ABF0C}" dt="2021-09-24T07:11:35.966" v="586"/>
          <ac:inkMkLst>
            <pc:docMk/>
            <pc:sldMk cId="3083608339" sldId="338"/>
            <ac:inkMk id="24" creationId="{61AF88E6-5360-4FD4-BA63-F41A59CE5E34}"/>
          </ac:inkMkLst>
        </pc:inkChg>
        <pc:inkChg chg="add del mod">
          <ac:chgData name="Mashal Khan" userId="ff208bdd-e69e-4a16-a659-cb1c3d459121" providerId="ADAL" clId="{B576FF7A-5273-4D23-85CA-42C78D3ABF0C}" dt="2021-09-24T07:11:35.972" v="607"/>
          <ac:inkMkLst>
            <pc:docMk/>
            <pc:sldMk cId="3083608339" sldId="338"/>
            <ac:inkMk id="25" creationId="{65FB0C02-F02D-4658-B660-3191A63DFF90}"/>
          </ac:inkMkLst>
        </pc:inkChg>
        <pc:inkChg chg="add del mod">
          <ac:chgData name="Mashal Khan" userId="ff208bdd-e69e-4a16-a659-cb1c3d459121" providerId="ADAL" clId="{B576FF7A-5273-4D23-85CA-42C78D3ABF0C}" dt="2021-09-24T07:11:35.970" v="596"/>
          <ac:inkMkLst>
            <pc:docMk/>
            <pc:sldMk cId="3083608339" sldId="338"/>
            <ac:inkMk id="26" creationId="{16E979C1-E3F0-41E6-A1B8-C285E882EEB5}"/>
          </ac:inkMkLst>
        </pc:inkChg>
        <pc:inkChg chg="add del mod">
          <ac:chgData name="Mashal Khan" userId="ff208bdd-e69e-4a16-a659-cb1c3d459121" providerId="ADAL" clId="{B576FF7A-5273-4D23-85CA-42C78D3ABF0C}" dt="2021-09-24T07:11:35.971" v="603"/>
          <ac:inkMkLst>
            <pc:docMk/>
            <pc:sldMk cId="3083608339" sldId="338"/>
            <ac:inkMk id="27" creationId="{8499A9B7-F4C9-4D8D-9951-264D076CD01D}"/>
          </ac:inkMkLst>
        </pc:inkChg>
        <pc:inkChg chg="add del mod">
          <ac:chgData name="Mashal Khan" userId="ff208bdd-e69e-4a16-a659-cb1c3d459121" providerId="ADAL" clId="{B576FF7A-5273-4D23-85CA-42C78D3ABF0C}" dt="2021-09-24T07:11:35.972" v="605"/>
          <ac:inkMkLst>
            <pc:docMk/>
            <pc:sldMk cId="3083608339" sldId="338"/>
            <ac:inkMk id="28" creationId="{2EE166FA-9210-49F0-88B7-84EC9E4A6727}"/>
          </ac:inkMkLst>
        </pc:inkChg>
        <pc:inkChg chg="add del mod">
          <ac:chgData name="Mashal Khan" userId="ff208bdd-e69e-4a16-a659-cb1c3d459121" providerId="ADAL" clId="{B576FF7A-5273-4D23-85CA-42C78D3ABF0C}" dt="2021-09-24T07:11:35.973" v="615"/>
          <ac:inkMkLst>
            <pc:docMk/>
            <pc:sldMk cId="3083608339" sldId="338"/>
            <ac:inkMk id="29" creationId="{C0170BDE-E17B-42EC-A4F9-325DB039B14F}"/>
          </ac:inkMkLst>
        </pc:inkChg>
        <pc:inkChg chg="add del mod">
          <ac:chgData name="Mashal Khan" userId="ff208bdd-e69e-4a16-a659-cb1c3d459121" providerId="ADAL" clId="{B576FF7A-5273-4D23-85CA-42C78D3ABF0C}" dt="2021-09-24T07:11:35.973" v="613"/>
          <ac:inkMkLst>
            <pc:docMk/>
            <pc:sldMk cId="3083608339" sldId="338"/>
            <ac:inkMk id="30" creationId="{BE6E0896-2CC7-40DD-8CAF-1308A21EB45E}"/>
          </ac:inkMkLst>
        </pc:inkChg>
        <pc:inkChg chg="add del mod">
          <ac:chgData name="Mashal Khan" userId="ff208bdd-e69e-4a16-a659-cb1c3d459121" providerId="ADAL" clId="{B576FF7A-5273-4D23-85CA-42C78D3ABF0C}" dt="2021-09-24T07:11:35.967" v="588"/>
          <ac:inkMkLst>
            <pc:docMk/>
            <pc:sldMk cId="3083608339" sldId="338"/>
            <ac:inkMk id="31" creationId="{F97F8188-5045-436B-8DB8-6AA7DE2B0542}"/>
          </ac:inkMkLst>
        </pc:inkChg>
        <pc:inkChg chg="add del mod">
          <ac:chgData name="Mashal Khan" userId="ff208bdd-e69e-4a16-a659-cb1c3d459121" providerId="ADAL" clId="{B576FF7A-5273-4D23-85CA-42C78D3ABF0C}" dt="2021-09-24T07:11:35.974" v="618"/>
          <ac:inkMkLst>
            <pc:docMk/>
            <pc:sldMk cId="3083608339" sldId="338"/>
            <ac:inkMk id="32" creationId="{45CD5F6A-A782-444B-B3FE-52EB6F4E20A7}"/>
          </ac:inkMkLst>
        </pc:inkChg>
        <pc:inkChg chg="add del mod">
          <ac:chgData name="Mashal Khan" userId="ff208bdd-e69e-4a16-a659-cb1c3d459121" providerId="ADAL" clId="{B576FF7A-5273-4D23-85CA-42C78D3ABF0C}" dt="2021-09-24T07:11:35.973" v="611"/>
          <ac:inkMkLst>
            <pc:docMk/>
            <pc:sldMk cId="3083608339" sldId="338"/>
            <ac:inkMk id="33" creationId="{C1729C59-194A-40F8-B230-7BA9C2519F0B}"/>
          </ac:inkMkLst>
        </pc:inkChg>
        <pc:inkChg chg="add mod">
          <ac:chgData name="Mashal Khan" userId="ff208bdd-e69e-4a16-a659-cb1c3d459121" providerId="ADAL" clId="{B576FF7A-5273-4D23-85CA-42C78D3ABF0C}" dt="2021-09-24T07:11:35.974" v="618"/>
          <ac:inkMkLst>
            <pc:docMk/>
            <pc:sldMk cId="3083608339" sldId="338"/>
            <ac:inkMk id="34" creationId="{78FD9DB7-8891-4D1E-969A-EE0E6B0E5058}"/>
          </ac:inkMkLst>
        </pc:inkChg>
        <pc:inkChg chg="add del mod">
          <ac:chgData name="Mashal Khan" userId="ff208bdd-e69e-4a16-a659-cb1c3d459121" providerId="ADAL" clId="{B576FF7A-5273-4D23-85CA-42C78D3ABF0C}" dt="2021-09-24T07:11:35.972" v="609"/>
          <ac:inkMkLst>
            <pc:docMk/>
            <pc:sldMk cId="3083608339" sldId="338"/>
            <ac:inkMk id="35" creationId="{F09AD10B-D5E4-4403-AA06-6F99339FCC36}"/>
          </ac:inkMkLst>
        </pc:inkChg>
        <pc:inkChg chg="add del mod">
          <ac:chgData name="Mashal Khan" userId="ff208bdd-e69e-4a16-a659-cb1c3d459121" providerId="ADAL" clId="{B576FF7A-5273-4D23-85CA-42C78D3ABF0C}" dt="2021-09-24T07:11:35.967" v="590"/>
          <ac:inkMkLst>
            <pc:docMk/>
            <pc:sldMk cId="3083608339" sldId="338"/>
            <ac:inkMk id="36" creationId="{6DE57108-F581-4C90-8D0B-2B664D0FC7E3}"/>
          </ac:inkMkLst>
        </pc:inkChg>
        <pc:inkChg chg="add del mod">
          <ac:chgData name="Mashal Khan" userId="ff208bdd-e69e-4a16-a659-cb1c3d459121" providerId="ADAL" clId="{B576FF7A-5273-4D23-85CA-42C78D3ABF0C}" dt="2021-09-24T07:11:35.970" v="594"/>
          <ac:inkMkLst>
            <pc:docMk/>
            <pc:sldMk cId="3083608339" sldId="338"/>
            <ac:inkMk id="37" creationId="{82C1762C-3FE8-4CC2-B3EA-209F8AB0A8F9}"/>
          </ac:inkMkLst>
        </pc:inkChg>
        <pc:inkChg chg="add del mod">
          <ac:chgData name="Mashal Khan" userId="ff208bdd-e69e-4a16-a659-cb1c3d459121" providerId="ADAL" clId="{B576FF7A-5273-4D23-85CA-42C78D3ABF0C}" dt="2021-09-22T07:41:34.536" v="428"/>
          <ac:inkMkLst>
            <pc:docMk/>
            <pc:sldMk cId="3083608339" sldId="338"/>
            <ac:inkMk id="39" creationId="{06F7969E-0E52-4C4D-918B-34D8D6A74D36}"/>
          </ac:inkMkLst>
        </pc:inkChg>
        <pc:inkChg chg="add del mod">
          <ac:chgData name="Mashal Khan" userId="ff208bdd-e69e-4a16-a659-cb1c3d459121" providerId="ADAL" clId="{B576FF7A-5273-4D23-85CA-42C78D3ABF0C}" dt="2021-09-22T07:41:34.533" v="422"/>
          <ac:inkMkLst>
            <pc:docMk/>
            <pc:sldMk cId="3083608339" sldId="338"/>
            <ac:inkMk id="40" creationId="{260EF9A7-B1FC-4356-B36F-A66A54C23CA1}"/>
          </ac:inkMkLst>
        </pc:inkChg>
        <pc:inkChg chg="add del mod">
          <ac:chgData name="Mashal Khan" userId="ff208bdd-e69e-4a16-a659-cb1c3d459121" providerId="ADAL" clId="{B576FF7A-5273-4D23-85CA-42C78D3ABF0C}" dt="2021-09-22T07:41:34.537" v="430"/>
          <ac:inkMkLst>
            <pc:docMk/>
            <pc:sldMk cId="3083608339" sldId="338"/>
            <ac:inkMk id="41" creationId="{0A9727C4-3001-4E30-9D20-2D2448A36E1D}"/>
          </ac:inkMkLst>
        </pc:inkChg>
        <pc:inkChg chg="add del mod">
          <ac:chgData name="Mashal Khan" userId="ff208bdd-e69e-4a16-a659-cb1c3d459121" providerId="ADAL" clId="{B576FF7A-5273-4D23-85CA-42C78D3ABF0C}" dt="2021-09-22T07:41:34.533" v="423"/>
          <ac:inkMkLst>
            <pc:docMk/>
            <pc:sldMk cId="3083608339" sldId="338"/>
            <ac:inkMk id="42" creationId="{40BECFB9-C9EE-403A-98CC-C7F629B51A39}"/>
          </ac:inkMkLst>
        </pc:inkChg>
        <pc:inkChg chg="add del mod">
          <ac:chgData name="Mashal Khan" userId="ff208bdd-e69e-4a16-a659-cb1c3d459121" providerId="ADAL" clId="{B576FF7A-5273-4D23-85CA-42C78D3ABF0C}" dt="2021-09-22T07:41:34.535" v="427"/>
          <ac:inkMkLst>
            <pc:docMk/>
            <pc:sldMk cId="3083608339" sldId="338"/>
            <ac:inkMk id="43" creationId="{304B01D0-8580-4C7A-9D32-103A4B2FF407}"/>
          </ac:inkMkLst>
        </pc:inkChg>
        <pc:inkChg chg="add del mod">
          <ac:chgData name="Mashal Khan" userId="ff208bdd-e69e-4a16-a659-cb1c3d459121" providerId="ADAL" clId="{B576FF7A-5273-4D23-85CA-42C78D3ABF0C}" dt="2021-09-22T07:41:34.536" v="429"/>
          <ac:inkMkLst>
            <pc:docMk/>
            <pc:sldMk cId="3083608339" sldId="338"/>
            <ac:inkMk id="45" creationId="{E703C847-E9CE-414A-9BD9-616E6FF0692E}"/>
          </ac:inkMkLst>
        </pc:inkChg>
        <pc:inkChg chg="add del mod">
          <ac:chgData name="Mashal Khan" userId="ff208bdd-e69e-4a16-a659-cb1c3d459121" providerId="ADAL" clId="{B576FF7A-5273-4D23-85CA-42C78D3ABF0C}" dt="2021-09-22T07:41:34.532" v="421"/>
          <ac:inkMkLst>
            <pc:docMk/>
            <pc:sldMk cId="3083608339" sldId="338"/>
            <ac:inkMk id="46" creationId="{63664473-42B7-40BB-91DC-C7511D81043B}"/>
          </ac:inkMkLst>
        </pc:inkChg>
        <pc:inkChg chg="add del mod">
          <ac:chgData name="Mashal Khan" userId="ff208bdd-e69e-4a16-a659-cb1c3d459121" providerId="ADAL" clId="{B576FF7A-5273-4D23-85CA-42C78D3ABF0C}" dt="2021-09-22T07:41:34.539" v="433"/>
          <ac:inkMkLst>
            <pc:docMk/>
            <pc:sldMk cId="3083608339" sldId="338"/>
            <ac:inkMk id="47" creationId="{50ABD1E2-ADA7-451F-9165-601B1CFD5B60}"/>
          </ac:inkMkLst>
        </pc:inkChg>
        <pc:inkChg chg="add del mod">
          <ac:chgData name="Mashal Khan" userId="ff208bdd-e69e-4a16-a659-cb1c3d459121" providerId="ADAL" clId="{B576FF7A-5273-4D23-85CA-42C78D3ABF0C}" dt="2021-09-22T07:41:31.664" v="418"/>
          <ac:inkMkLst>
            <pc:docMk/>
            <pc:sldMk cId="3083608339" sldId="338"/>
            <ac:inkMk id="48" creationId="{CF3F685B-91DB-4165-A106-D08696661700}"/>
          </ac:inkMkLst>
        </pc:inkChg>
        <pc:inkChg chg="add del mod">
          <ac:chgData name="Mashal Khan" userId="ff208bdd-e69e-4a16-a659-cb1c3d459121" providerId="ADAL" clId="{B576FF7A-5273-4D23-85CA-42C78D3ABF0C}" dt="2021-09-22T07:41:34.539" v="432"/>
          <ac:inkMkLst>
            <pc:docMk/>
            <pc:sldMk cId="3083608339" sldId="338"/>
            <ac:inkMk id="49" creationId="{3F2E5485-8E8F-46AE-86B8-EA3F73352C05}"/>
          </ac:inkMkLst>
        </pc:inkChg>
        <pc:inkChg chg="add del mod">
          <ac:chgData name="Mashal Khan" userId="ff208bdd-e69e-4a16-a659-cb1c3d459121" providerId="ADAL" clId="{B576FF7A-5273-4D23-85CA-42C78D3ABF0C}" dt="2021-09-22T07:41:34.531" v="420"/>
          <ac:inkMkLst>
            <pc:docMk/>
            <pc:sldMk cId="3083608339" sldId="338"/>
            <ac:inkMk id="50" creationId="{310C811A-CB33-4C26-AD8A-133F359C26BE}"/>
          </ac:inkMkLst>
        </pc:inkChg>
        <pc:inkChg chg="add del mod">
          <ac:chgData name="Mashal Khan" userId="ff208bdd-e69e-4a16-a659-cb1c3d459121" providerId="ADAL" clId="{B576FF7A-5273-4D23-85CA-42C78D3ABF0C}" dt="2021-09-22T07:41:34.534" v="424"/>
          <ac:inkMkLst>
            <pc:docMk/>
            <pc:sldMk cId="3083608339" sldId="338"/>
            <ac:inkMk id="52" creationId="{0CE0E3B2-DB02-4F1E-9E16-380C11806392}"/>
          </ac:inkMkLst>
        </pc:inkChg>
        <pc:inkChg chg="add del mod">
          <ac:chgData name="Mashal Khan" userId="ff208bdd-e69e-4a16-a659-cb1c3d459121" providerId="ADAL" clId="{B576FF7A-5273-4D23-85CA-42C78D3ABF0C}" dt="2021-09-22T07:41:34.530" v="419"/>
          <ac:inkMkLst>
            <pc:docMk/>
            <pc:sldMk cId="3083608339" sldId="338"/>
            <ac:inkMk id="54" creationId="{DB4C1B6E-386E-403D-B0A1-96B9501460A4}"/>
          </ac:inkMkLst>
        </pc:inkChg>
        <pc:inkChg chg="add del mod">
          <ac:chgData name="Mashal Khan" userId="ff208bdd-e69e-4a16-a659-cb1c3d459121" providerId="ADAL" clId="{B576FF7A-5273-4D23-85CA-42C78D3ABF0C}" dt="2021-09-22T07:41:34.534" v="425"/>
          <ac:inkMkLst>
            <pc:docMk/>
            <pc:sldMk cId="3083608339" sldId="338"/>
            <ac:inkMk id="56" creationId="{6DB05510-1B87-4FEE-A536-92B26277482B}"/>
          </ac:inkMkLst>
        </pc:inkChg>
        <pc:inkChg chg="add del mod">
          <ac:chgData name="Mashal Khan" userId="ff208bdd-e69e-4a16-a659-cb1c3d459121" providerId="ADAL" clId="{B576FF7A-5273-4D23-85CA-42C78D3ABF0C}" dt="2021-09-22T07:41:34.538" v="431"/>
          <ac:inkMkLst>
            <pc:docMk/>
            <pc:sldMk cId="3083608339" sldId="338"/>
            <ac:inkMk id="58" creationId="{5B2CF4E9-21DF-43AB-8EF7-75B1DC51CD15}"/>
          </ac:inkMkLst>
        </pc:inkChg>
        <pc:inkChg chg="add del mod">
          <ac:chgData name="Mashal Khan" userId="ff208bdd-e69e-4a16-a659-cb1c3d459121" providerId="ADAL" clId="{B576FF7A-5273-4D23-85CA-42C78D3ABF0C}" dt="2021-09-22T07:41:34.535" v="426"/>
          <ac:inkMkLst>
            <pc:docMk/>
            <pc:sldMk cId="3083608339" sldId="338"/>
            <ac:inkMk id="59" creationId="{E006C6ED-AF3C-4B04-BF7E-F3497B3C10FA}"/>
          </ac:inkMkLst>
        </pc:inkChg>
        <pc:inkChg chg="add del mod">
          <ac:chgData name="Mashal Khan" userId="ff208bdd-e69e-4a16-a659-cb1c3d459121" providerId="ADAL" clId="{B576FF7A-5273-4D23-85CA-42C78D3ABF0C}" dt="2021-09-24T07:11:35.973" v="612"/>
          <ac:inkMkLst>
            <pc:docMk/>
            <pc:sldMk cId="3083608339" sldId="338"/>
            <ac:inkMk id="61" creationId="{0FDEEF33-4A5C-485A-9D75-FD38BBB3BC18}"/>
          </ac:inkMkLst>
        </pc:inkChg>
        <pc:inkChg chg="add del mod">
          <ac:chgData name="Mashal Khan" userId="ff208bdd-e69e-4a16-a659-cb1c3d459121" providerId="ADAL" clId="{B576FF7A-5273-4D23-85CA-42C78D3ABF0C}" dt="2021-09-24T07:11:35.970" v="598"/>
          <ac:inkMkLst>
            <pc:docMk/>
            <pc:sldMk cId="3083608339" sldId="338"/>
            <ac:inkMk id="62" creationId="{7C282C5C-FA18-404C-90D7-16B0756F3BA9}"/>
          </ac:inkMkLst>
        </pc:inkChg>
        <pc:inkChg chg="add del mod">
          <ac:chgData name="Mashal Khan" userId="ff208bdd-e69e-4a16-a659-cb1c3d459121" providerId="ADAL" clId="{B576FF7A-5273-4D23-85CA-42C78D3ABF0C}" dt="2021-09-24T07:11:35.967" v="591"/>
          <ac:inkMkLst>
            <pc:docMk/>
            <pc:sldMk cId="3083608339" sldId="338"/>
            <ac:inkMk id="63" creationId="{0327A00F-BF74-483C-89CC-3DABFE49A209}"/>
          </ac:inkMkLst>
        </pc:inkChg>
        <pc:inkChg chg="add del mod">
          <ac:chgData name="Mashal Khan" userId="ff208bdd-e69e-4a16-a659-cb1c3d459121" providerId="ADAL" clId="{B576FF7A-5273-4D23-85CA-42C78D3ABF0C}" dt="2021-09-24T07:11:35.965" v="580"/>
          <ac:inkMkLst>
            <pc:docMk/>
            <pc:sldMk cId="3083608339" sldId="338"/>
            <ac:inkMk id="64" creationId="{4E92C571-FCF7-4861-B06B-41A2A5D7B43E}"/>
          </ac:inkMkLst>
        </pc:inkChg>
        <pc:inkChg chg="add del mod">
          <ac:chgData name="Mashal Khan" userId="ff208bdd-e69e-4a16-a659-cb1c3d459121" providerId="ADAL" clId="{B576FF7A-5273-4D23-85CA-42C78D3ABF0C}" dt="2021-09-24T07:11:35.970" v="597"/>
          <ac:inkMkLst>
            <pc:docMk/>
            <pc:sldMk cId="3083608339" sldId="338"/>
            <ac:inkMk id="65" creationId="{B314FBCA-F6CE-4A0E-9969-FE41B2DA56D7}"/>
          </ac:inkMkLst>
        </pc:inkChg>
        <pc:inkChg chg="add del mod">
          <ac:chgData name="Mashal Khan" userId="ff208bdd-e69e-4a16-a659-cb1c3d459121" providerId="ADAL" clId="{B576FF7A-5273-4D23-85CA-42C78D3ABF0C}" dt="2021-09-24T07:11:35.967" v="589"/>
          <ac:inkMkLst>
            <pc:docMk/>
            <pc:sldMk cId="3083608339" sldId="338"/>
            <ac:inkMk id="66" creationId="{F33B5470-F396-493D-A832-7171921E7C99}"/>
          </ac:inkMkLst>
        </pc:inkChg>
        <pc:inkChg chg="add del mod">
          <ac:chgData name="Mashal Khan" userId="ff208bdd-e69e-4a16-a659-cb1c3d459121" providerId="ADAL" clId="{B576FF7A-5273-4D23-85CA-42C78D3ABF0C}" dt="2021-09-24T07:11:35.974" v="617"/>
          <ac:inkMkLst>
            <pc:docMk/>
            <pc:sldMk cId="3083608339" sldId="338"/>
            <ac:inkMk id="67" creationId="{C4397819-4778-4AAF-944E-947E06A644C8}"/>
          </ac:inkMkLst>
        </pc:inkChg>
        <pc:inkChg chg="add del mod">
          <ac:chgData name="Mashal Khan" userId="ff208bdd-e69e-4a16-a659-cb1c3d459121" providerId="ADAL" clId="{B576FF7A-5273-4D23-85CA-42C78D3ABF0C}" dt="2021-09-24T07:11:35.971" v="600"/>
          <ac:inkMkLst>
            <pc:docMk/>
            <pc:sldMk cId="3083608339" sldId="338"/>
            <ac:inkMk id="68" creationId="{47779A53-A972-4E42-98A9-260B2C1FF4D3}"/>
          </ac:inkMkLst>
        </pc:inkChg>
        <pc:inkChg chg="add del mod">
          <ac:chgData name="Mashal Khan" userId="ff208bdd-e69e-4a16-a659-cb1c3d459121" providerId="ADAL" clId="{B576FF7A-5273-4D23-85CA-42C78D3ABF0C}" dt="2021-09-24T07:11:35.971" v="602"/>
          <ac:inkMkLst>
            <pc:docMk/>
            <pc:sldMk cId="3083608339" sldId="338"/>
            <ac:inkMk id="69" creationId="{6DD5BB0F-1D6C-43C1-BDBF-A1D0613F2B6E}"/>
          </ac:inkMkLst>
        </pc:inkChg>
        <pc:inkChg chg="add del mod">
          <ac:chgData name="Mashal Khan" userId="ff208bdd-e69e-4a16-a659-cb1c3d459121" providerId="ADAL" clId="{B576FF7A-5273-4D23-85CA-42C78D3ABF0C}" dt="2021-09-24T07:11:35.966" v="583"/>
          <ac:inkMkLst>
            <pc:docMk/>
            <pc:sldMk cId="3083608339" sldId="338"/>
            <ac:inkMk id="70" creationId="{9A2676F3-A768-4680-A1D5-C5D384B74A7F}"/>
          </ac:inkMkLst>
        </pc:inkChg>
        <pc:inkChg chg="add del mod">
          <ac:chgData name="Mashal Khan" userId="ff208bdd-e69e-4a16-a659-cb1c3d459121" providerId="ADAL" clId="{B576FF7A-5273-4D23-85CA-42C78D3ABF0C}" dt="2021-09-24T07:11:35.974" v="616"/>
          <ac:inkMkLst>
            <pc:docMk/>
            <pc:sldMk cId="3083608339" sldId="338"/>
            <ac:inkMk id="71" creationId="{AA8B72A6-0E50-40F1-81B6-05419E41D328}"/>
          </ac:inkMkLst>
        </pc:inkChg>
        <pc:inkChg chg="add del mod">
          <ac:chgData name="Mashal Khan" userId="ff208bdd-e69e-4a16-a659-cb1c3d459121" providerId="ADAL" clId="{B576FF7A-5273-4D23-85CA-42C78D3ABF0C}" dt="2021-09-24T07:11:35.971" v="601"/>
          <ac:inkMkLst>
            <pc:docMk/>
            <pc:sldMk cId="3083608339" sldId="338"/>
            <ac:inkMk id="72" creationId="{5E651758-E87C-4045-BDEA-FDBD35402BEF}"/>
          </ac:inkMkLst>
        </pc:inkChg>
      </pc:sldChg>
    </pc:docChg>
  </pc:docChgLst>
  <pc:docChgLst>
    <pc:chgData name="Mashal Khan" userId="ff208bdd-e69e-4a16-a659-cb1c3d459121" providerId="ADAL" clId="{5EE2061E-C809-4B5A-95A1-139935795009}"/>
    <pc:docChg chg="custSel addSld delSld modSld sldOrd">
      <pc:chgData name="Mashal Khan" userId="ff208bdd-e69e-4a16-a659-cb1c3d459121" providerId="ADAL" clId="{5EE2061E-C809-4B5A-95A1-139935795009}" dt="2021-09-15T03:25:06.664" v="1846"/>
      <pc:docMkLst>
        <pc:docMk/>
      </pc:docMkLst>
      <pc:sldChg chg="addSp modSp mod modNotesTx">
        <pc:chgData name="Mashal Khan" userId="ff208bdd-e69e-4a16-a659-cb1c3d459121" providerId="ADAL" clId="{5EE2061E-C809-4B5A-95A1-139935795009}" dt="2021-09-15T03:25:06.664" v="1846"/>
        <pc:sldMkLst>
          <pc:docMk/>
          <pc:sldMk cId="154785187" sldId="263"/>
        </pc:sldMkLst>
        <pc:spChg chg="mod">
          <ac:chgData name="Mashal Khan" userId="ff208bdd-e69e-4a16-a659-cb1c3d459121" providerId="ADAL" clId="{5EE2061E-C809-4B5A-95A1-139935795009}" dt="2021-09-13T10:27:34.672" v="17" actId="20577"/>
          <ac:spMkLst>
            <pc:docMk/>
            <pc:sldMk cId="154785187" sldId="263"/>
            <ac:spMk id="3" creationId="{17EBD0C2-B290-47BB-90A2-B567F804D508}"/>
          </ac:spMkLst>
        </pc:spChg>
        <pc:inkChg chg="add">
          <ac:chgData name="Mashal Khan" userId="ff208bdd-e69e-4a16-a659-cb1c3d459121" providerId="ADAL" clId="{5EE2061E-C809-4B5A-95A1-139935795009}" dt="2021-09-14T07:25:08.825" v="1806"/>
          <ac:inkMkLst>
            <pc:docMk/>
            <pc:sldMk cId="154785187" sldId="263"/>
            <ac:inkMk id="4" creationId="{718E84A3-A6BF-4BE8-B87C-9E20FF587FBF}"/>
          </ac:inkMkLst>
        </pc:inkChg>
        <pc:inkChg chg="add">
          <ac:chgData name="Mashal Khan" userId="ff208bdd-e69e-4a16-a659-cb1c3d459121" providerId="ADAL" clId="{5EE2061E-C809-4B5A-95A1-139935795009}" dt="2021-09-15T03:25:06.664" v="1846"/>
          <ac:inkMkLst>
            <pc:docMk/>
            <pc:sldMk cId="154785187" sldId="263"/>
            <ac:inkMk id="5" creationId="{C2ABF873-1CEE-4E63-8001-1ECF627F538A}"/>
          </ac:inkMkLst>
        </pc:inkChg>
      </pc:sldChg>
      <pc:sldChg chg="addSp delSp add setBg delDesignElem">
        <pc:chgData name="Mashal Khan" userId="ff208bdd-e69e-4a16-a659-cb1c3d459121" providerId="ADAL" clId="{5EE2061E-C809-4B5A-95A1-139935795009}" dt="2021-09-15T03:25:06.664" v="1846"/>
        <pc:sldMkLst>
          <pc:docMk/>
          <pc:sldMk cId="1776462846" sldId="264"/>
        </pc:sldMkLst>
        <pc:spChg chg="del">
          <ac:chgData name="Mashal Khan" userId="ff208bdd-e69e-4a16-a659-cb1c3d459121" providerId="ADAL" clId="{5EE2061E-C809-4B5A-95A1-139935795009}" dt="2021-09-14T04:33:26.019" v="762"/>
          <ac:spMkLst>
            <pc:docMk/>
            <pc:sldMk cId="1776462846" sldId="264"/>
            <ac:spMk id="45" creationId="{E5F17139-31EE-46AC-B04F-DBBD852DD6CB}"/>
          </ac:spMkLst>
        </pc:spChg>
        <pc:spChg chg="del">
          <ac:chgData name="Mashal Khan" userId="ff208bdd-e69e-4a16-a659-cb1c3d459121" providerId="ADAL" clId="{5EE2061E-C809-4B5A-95A1-139935795009}" dt="2021-09-14T04:33:26.019" v="762"/>
          <ac:spMkLst>
            <pc:docMk/>
            <pc:sldMk cId="1776462846" sldId="264"/>
            <ac:spMk id="62" creationId="{3CCA69EF-E8B5-4598-BEAD-258F15765D44}"/>
          </ac:spMkLst>
        </pc:spChg>
        <pc:spChg chg="del">
          <ac:chgData name="Mashal Khan" userId="ff208bdd-e69e-4a16-a659-cb1c3d459121" providerId="ADAL" clId="{5EE2061E-C809-4B5A-95A1-139935795009}" dt="2021-09-14T04:33:26.019" v="762"/>
          <ac:spMkLst>
            <pc:docMk/>
            <pc:sldMk cId="1776462846" sldId="264"/>
            <ac:spMk id="64" creationId="{685D65ED-8248-4E7D-AF41-C2685CAE7021}"/>
          </ac:spMkLst>
        </pc:spChg>
        <pc:grpChg chg="del">
          <ac:chgData name="Mashal Khan" userId="ff208bdd-e69e-4a16-a659-cb1c3d459121" providerId="ADAL" clId="{5EE2061E-C809-4B5A-95A1-139935795009}" dt="2021-09-14T04:33:26.019" v="762"/>
          <ac:grpSpMkLst>
            <pc:docMk/>
            <pc:sldMk cId="1776462846" sldId="264"/>
            <ac:grpSpMk id="47" creationId="{CB73D287-48F0-41E2-8B0B-DE4C7D175EAE}"/>
          </ac:grpSpMkLst>
        </pc:grpChg>
        <pc:inkChg chg="add">
          <ac:chgData name="Mashal Khan" userId="ff208bdd-e69e-4a16-a659-cb1c3d459121" providerId="ADAL" clId="{5EE2061E-C809-4B5A-95A1-139935795009}" dt="2021-09-15T03:25:06.664" v="1846"/>
          <ac:inkMkLst>
            <pc:docMk/>
            <pc:sldMk cId="1776462846" sldId="264"/>
            <ac:inkMk id="3" creationId="{6FB1AF74-AA6D-4B35-9C69-A83A9B4A4BC1}"/>
          </ac:inkMkLst>
        </pc:inkChg>
      </pc:sldChg>
      <pc:sldChg chg="del">
        <pc:chgData name="Mashal Khan" userId="ff208bdd-e69e-4a16-a659-cb1c3d459121" providerId="ADAL" clId="{5EE2061E-C809-4B5A-95A1-139935795009}" dt="2021-09-13T10:27:46.882" v="19" actId="47"/>
        <pc:sldMkLst>
          <pc:docMk/>
          <pc:sldMk cId="2080120403" sldId="264"/>
        </pc:sldMkLst>
      </pc:sldChg>
      <pc:sldChg chg="modSp new mod">
        <pc:chgData name="Mashal Khan" userId="ff208bdd-e69e-4a16-a659-cb1c3d459121" providerId="ADAL" clId="{5EE2061E-C809-4B5A-95A1-139935795009}" dt="2021-09-13T10:32:53.089" v="284" actId="20577"/>
        <pc:sldMkLst>
          <pc:docMk/>
          <pc:sldMk cId="3557418874" sldId="265"/>
        </pc:sldMkLst>
        <pc:spChg chg="mod">
          <ac:chgData name="Mashal Khan" userId="ff208bdd-e69e-4a16-a659-cb1c3d459121" providerId="ADAL" clId="{5EE2061E-C809-4B5A-95A1-139935795009}" dt="2021-09-13T10:27:50.588" v="27" actId="20577"/>
          <ac:spMkLst>
            <pc:docMk/>
            <pc:sldMk cId="3557418874" sldId="265"/>
            <ac:spMk id="2" creationId="{EF295A7A-8008-498F-9B1D-35764A9ADCE5}"/>
          </ac:spMkLst>
        </pc:spChg>
        <pc:spChg chg="mod">
          <ac:chgData name="Mashal Khan" userId="ff208bdd-e69e-4a16-a659-cb1c3d459121" providerId="ADAL" clId="{5EE2061E-C809-4B5A-95A1-139935795009}" dt="2021-09-13T10:32:53.089" v="284" actId="20577"/>
          <ac:spMkLst>
            <pc:docMk/>
            <pc:sldMk cId="3557418874" sldId="265"/>
            <ac:spMk id="3" creationId="{88FE40B8-108A-4AA6-B78A-739CAAC0CC5D}"/>
          </ac:spMkLst>
        </pc:spChg>
      </pc:sldChg>
      <pc:sldChg chg="addSp delSp modSp new mod">
        <pc:chgData name="Mashal Khan" userId="ff208bdd-e69e-4a16-a659-cb1c3d459121" providerId="ADAL" clId="{5EE2061E-C809-4B5A-95A1-139935795009}" dt="2021-09-13T10:42:24.183" v="459" actId="1076"/>
        <pc:sldMkLst>
          <pc:docMk/>
          <pc:sldMk cId="4263528299" sldId="266"/>
        </pc:sldMkLst>
        <pc:spChg chg="mod">
          <ac:chgData name="Mashal Khan" userId="ff208bdd-e69e-4a16-a659-cb1c3d459121" providerId="ADAL" clId="{5EE2061E-C809-4B5A-95A1-139935795009}" dt="2021-09-13T10:42:24.183" v="459" actId="1076"/>
          <ac:spMkLst>
            <pc:docMk/>
            <pc:sldMk cId="4263528299" sldId="266"/>
            <ac:spMk id="2" creationId="{7AA717DB-B9A3-4E45-9228-D5C12B0A7E24}"/>
          </ac:spMkLst>
        </pc:spChg>
        <pc:spChg chg="del mod">
          <ac:chgData name="Mashal Khan" userId="ff208bdd-e69e-4a16-a659-cb1c3d459121" providerId="ADAL" clId="{5EE2061E-C809-4B5A-95A1-139935795009}" dt="2021-09-13T10:39:10.287" v="358" actId="478"/>
          <ac:spMkLst>
            <pc:docMk/>
            <pc:sldMk cId="4263528299" sldId="266"/>
            <ac:spMk id="3" creationId="{5594EA78-9CBB-44A9-A84F-FE41AA6E3A68}"/>
          </ac:spMkLst>
        </pc:spChg>
        <pc:spChg chg="add del mod">
          <ac:chgData name="Mashal Khan" userId="ff208bdd-e69e-4a16-a659-cb1c3d459121" providerId="ADAL" clId="{5EE2061E-C809-4B5A-95A1-139935795009}" dt="2021-09-13T10:39:17.648" v="360"/>
          <ac:spMkLst>
            <pc:docMk/>
            <pc:sldMk cId="4263528299" sldId="266"/>
            <ac:spMk id="5" creationId="{40F1D7F1-E531-4557-AF84-97EE342B68E1}"/>
          </ac:spMkLst>
        </pc:spChg>
        <pc:spChg chg="add mod">
          <ac:chgData name="Mashal Khan" userId="ff208bdd-e69e-4a16-a659-cb1c3d459121" providerId="ADAL" clId="{5EE2061E-C809-4B5A-95A1-139935795009}" dt="2021-09-13T10:42:18.997" v="457" actId="1076"/>
          <ac:spMkLst>
            <pc:docMk/>
            <pc:sldMk cId="4263528299" sldId="266"/>
            <ac:spMk id="8" creationId="{E0E455BA-C874-44F3-AD2E-3202D940676C}"/>
          </ac:spMkLst>
        </pc:spChg>
        <pc:picChg chg="add mod">
          <ac:chgData name="Mashal Khan" userId="ff208bdd-e69e-4a16-a659-cb1c3d459121" providerId="ADAL" clId="{5EE2061E-C809-4B5A-95A1-139935795009}" dt="2021-09-13T10:39:55.154" v="372" actId="1076"/>
          <ac:picMkLst>
            <pc:docMk/>
            <pc:sldMk cId="4263528299" sldId="266"/>
            <ac:picMk id="6" creationId="{6A6B90DF-88D7-4449-B9B4-87DE3D3211F7}"/>
          </ac:picMkLst>
        </pc:picChg>
      </pc:sldChg>
      <pc:sldChg chg="addSp add modNotesTx">
        <pc:chgData name="Mashal Khan" userId="ff208bdd-e69e-4a16-a659-cb1c3d459121" providerId="ADAL" clId="{5EE2061E-C809-4B5A-95A1-139935795009}" dt="2021-09-14T10:30:22.095" v="1845" actId="20577"/>
        <pc:sldMkLst>
          <pc:docMk/>
          <pc:sldMk cId="499062296" sldId="267"/>
        </pc:sldMkLst>
        <pc:inkChg chg="add">
          <ac:chgData name="Mashal Khan" userId="ff208bdd-e69e-4a16-a659-cb1c3d459121" providerId="ADAL" clId="{5EE2061E-C809-4B5A-95A1-139935795009}" dt="2021-09-14T07:25:08.825" v="1806"/>
          <ac:inkMkLst>
            <pc:docMk/>
            <pc:sldMk cId="499062296" sldId="267"/>
            <ac:inkMk id="2" creationId="{704B0926-3A37-40E1-B47F-7D0474C4ACC9}"/>
          </ac:inkMkLst>
        </pc:inkChg>
      </pc:sldChg>
      <pc:sldChg chg="addSp delSp modSp new del mod">
        <pc:chgData name="Mashal Khan" userId="ff208bdd-e69e-4a16-a659-cb1c3d459121" providerId="ADAL" clId="{5EE2061E-C809-4B5A-95A1-139935795009}" dt="2021-09-13T10:42:30.746" v="462" actId="47"/>
        <pc:sldMkLst>
          <pc:docMk/>
          <pc:sldMk cId="1008525636" sldId="267"/>
        </pc:sldMkLst>
        <pc:spChg chg="del">
          <ac:chgData name="Mashal Khan" userId="ff208bdd-e69e-4a16-a659-cb1c3d459121" providerId="ADAL" clId="{5EE2061E-C809-4B5A-95A1-139935795009}" dt="2021-09-13T10:34:23.713" v="325" actId="478"/>
          <ac:spMkLst>
            <pc:docMk/>
            <pc:sldMk cId="1008525636" sldId="267"/>
            <ac:spMk id="2" creationId="{F1F61B27-2C09-43B4-9214-BB59DB97D695}"/>
          </ac:spMkLst>
        </pc:spChg>
        <pc:spChg chg="del">
          <ac:chgData name="Mashal Khan" userId="ff208bdd-e69e-4a16-a659-cb1c3d459121" providerId="ADAL" clId="{5EE2061E-C809-4B5A-95A1-139935795009}" dt="2021-09-13T10:34:20.734" v="324" actId="22"/>
          <ac:spMkLst>
            <pc:docMk/>
            <pc:sldMk cId="1008525636" sldId="267"/>
            <ac:spMk id="3" creationId="{012272F0-E8B0-42B2-B41A-6551788E4683}"/>
          </ac:spMkLst>
        </pc:spChg>
        <pc:spChg chg="add mod">
          <ac:chgData name="Mashal Khan" userId="ff208bdd-e69e-4a16-a659-cb1c3d459121" providerId="ADAL" clId="{5EE2061E-C809-4B5A-95A1-139935795009}" dt="2021-09-13T10:39:13.880" v="359" actId="21"/>
          <ac:spMkLst>
            <pc:docMk/>
            <pc:sldMk cId="1008525636" sldId="267"/>
            <ac:spMk id="7" creationId="{46E1D9AE-B8F6-4D2E-9C78-8E16A575285E}"/>
          </ac:spMkLst>
        </pc:spChg>
        <pc:picChg chg="add del mod ord">
          <ac:chgData name="Mashal Khan" userId="ff208bdd-e69e-4a16-a659-cb1c3d459121" providerId="ADAL" clId="{5EE2061E-C809-4B5A-95A1-139935795009}" dt="2021-09-13T10:39:13.880" v="359" actId="21"/>
          <ac:picMkLst>
            <pc:docMk/>
            <pc:sldMk cId="1008525636" sldId="267"/>
            <ac:picMk id="5" creationId="{8984DD12-A29A-4655-AF7D-5CC4FF6816B6}"/>
          </ac:picMkLst>
        </pc:picChg>
      </pc:sldChg>
      <pc:sldChg chg="addSp modSp new mod ord">
        <pc:chgData name="Mashal Khan" userId="ff208bdd-e69e-4a16-a659-cb1c3d459121" providerId="ADAL" clId="{5EE2061E-C809-4B5A-95A1-139935795009}" dt="2021-09-14T07:25:08.825" v="1806"/>
        <pc:sldMkLst>
          <pc:docMk/>
          <pc:sldMk cId="326583686" sldId="268"/>
        </pc:sldMkLst>
        <pc:spChg chg="mod">
          <ac:chgData name="Mashal Khan" userId="ff208bdd-e69e-4a16-a659-cb1c3d459121" providerId="ADAL" clId="{5EE2061E-C809-4B5A-95A1-139935795009}" dt="2021-09-13T10:38:52.105" v="355" actId="20577"/>
          <ac:spMkLst>
            <pc:docMk/>
            <pc:sldMk cId="326583686" sldId="268"/>
            <ac:spMk id="2" creationId="{16B77971-EF2F-48FC-A311-326C31DE033A}"/>
          </ac:spMkLst>
        </pc:spChg>
        <pc:spChg chg="mod">
          <ac:chgData name="Mashal Khan" userId="ff208bdd-e69e-4a16-a659-cb1c3d459121" providerId="ADAL" clId="{5EE2061E-C809-4B5A-95A1-139935795009}" dt="2021-09-13T10:43:28.699" v="504" actId="20577"/>
          <ac:spMkLst>
            <pc:docMk/>
            <pc:sldMk cId="326583686" sldId="268"/>
            <ac:spMk id="3" creationId="{AD552E2F-6A05-47FF-B0DB-EDFD166B16FF}"/>
          </ac:spMkLst>
        </pc:spChg>
        <pc:inkChg chg="add">
          <ac:chgData name="Mashal Khan" userId="ff208bdd-e69e-4a16-a659-cb1c3d459121" providerId="ADAL" clId="{5EE2061E-C809-4B5A-95A1-139935795009}" dt="2021-09-14T07:25:08.825" v="1806"/>
          <ac:inkMkLst>
            <pc:docMk/>
            <pc:sldMk cId="326583686" sldId="268"/>
            <ac:inkMk id="4" creationId="{39D08D91-4985-4DB8-96F1-35FEFA7213FC}"/>
          </ac:inkMkLst>
        </pc:inkChg>
      </pc:sldChg>
      <pc:sldChg chg="modSp new mod">
        <pc:chgData name="Mashal Khan" userId="ff208bdd-e69e-4a16-a659-cb1c3d459121" providerId="ADAL" clId="{5EE2061E-C809-4B5A-95A1-139935795009}" dt="2021-09-13T11:03:55.043" v="708" actId="20577"/>
        <pc:sldMkLst>
          <pc:docMk/>
          <pc:sldMk cId="2604942624" sldId="269"/>
        </pc:sldMkLst>
        <pc:spChg chg="mod">
          <ac:chgData name="Mashal Khan" userId="ff208bdd-e69e-4a16-a659-cb1c3d459121" providerId="ADAL" clId="{5EE2061E-C809-4B5A-95A1-139935795009}" dt="2021-09-13T10:45:03.691" v="528" actId="20577"/>
          <ac:spMkLst>
            <pc:docMk/>
            <pc:sldMk cId="2604942624" sldId="269"/>
            <ac:spMk id="2" creationId="{D93D7D03-5047-4F23-BB41-AA08857AD3BF}"/>
          </ac:spMkLst>
        </pc:spChg>
        <pc:spChg chg="mod">
          <ac:chgData name="Mashal Khan" userId="ff208bdd-e69e-4a16-a659-cb1c3d459121" providerId="ADAL" clId="{5EE2061E-C809-4B5A-95A1-139935795009}" dt="2021-09-13T11:03:55.043" v="708" actId="20577"/>
          <ac:spMkLst>
            <pc:docMk/>
            <pc:sldMk cId="2604942624" sldId="269"/>
            <ac:spMk id="3" creationId="{66B59C85-478B-40D8-B255-FFB97E292B10}"/>
          </ac:spMkLst>
        </pc:spChg>
      </pc:sldChg>
      <pc:sldChg chg="addSp delSp modSp new mod ord">
        <pc:chgData name="Mashal Khan" userId="ff208bdd-e69e-4a16-a659-cb1c3d459121" providerId="ADAL" clId="{5EE2061E-C809-4B5A-95A1-139935795009}" dt="2021-09-13T11:05:13.136" v="731" actId="478"/>
        <pc:sldMkLst>
          <pc:docMk/>
          <pc:sldMk cId="488505721" sldId="270"/>
        </pc:sldMkLst>
        <pc:spChg chg="del">
          <ac:chgData name="Mashal Khan" userId="ff208bdd-e69e-4a16-a659-cb1c3d459121" providerId="ADAL" clId="{5EE2061E-C809-4B5A-95A1-139935795009}" dt="2021-09-13T11:05:13.136" v="731" actId="478"/>
          <ac:spMkLst>
            <pc:docMk/>
            <pc:sldMk cId="488505721" sldId="270"/>
            <ac:spMk id="2" creationId="{D147C621-8B9C-42FC-B169-929F2B709274}"/>
          </ac:spMkLst>
        </pc:spChg>
        <pc:spChg chg="del">
          <ac:chgData name="Mashal Khan" userId="ff208bdd-e69e-4a16-a659-cb1c3d459121" providerId="ADAL" clId="{5EE2061E-C809-4B5A-95A1-139935795009}" dt="2021-09-13T10:56:07.846" v="673" actId="22"/>
          <ac:spMkLst>
            <pc:docMk/>
            <pc:sldMk cId="488505721" sldId="270"/>
            <ac:spMk id="3" creationId="{D256D3B2-31FE-4219-9655-006BDE920E3B}"/>
          </ac:spMkLst>
        </pc:spChg>
        <pc:picChg chg="add mod ord">
          <ac:chgData name="Mashal Khan" userId="ff208bdd-e69e-4a16-a659-cb1c3d459121" providerId="ADAL" clId="{5EE2061E-C809-4B5A-95A1-139935795009}" dt="2021-09-13T10:56:07.846" v="673" actId="22"/>
          <ac:picMkLst>
            <pc:docMk/>
            <pc:sldMk cId="488505721" sldId="270"/>
            <ac:picMk id="5" creationId="{E856BFFD-FEE7-4CDC-BC89-06283379B99A}"/>
          </ac:picMkLst>
        </pc:picChg>
      </pc:sldChg>
      <pc:sldChg chg="addSp delSp modSp new mod ord setBg modNotesTx">
        <pc:chgData name="Mashal Khan" userId="ff208bdd-e69e-4a16-a659-cb1c3d459121" providerId="ADAL" clId="{5EE2061E-C809-4B5A-95A1-139935795009}" dt="2021-09-13T10:58:05.463" v="679"/>
        <pc:sldMkLst>
          <pc:docMk/>
          <pc:sldMk cId="2972065554" sldId="271"/>
        </pc:sldMkLst>
        <pc:spChg chg="del">
          <ac:chgData name="Mashal Khan" userId="ff208bdd-e69e-4a16-a659-cb1c3d459121" providerId="ADAL" clId="{5EE2061E-C809-4B5A-95A1-139935795009}" dt="2021-09-13T10:57:42.660" v="678" actId="26606"/>
          <ac:spMkLst>
            <pc:docMk/>
            <pc:sldMk cId="2972065554" sldId="271"/>
            <ac:spMk id="2" creationId="{9767A566-DFA8-459E-8F5D-F850A5508F92}"/>
          </ac:spMkLst>
        </pc:spChg>
        <pc:spChg chg="del">
          <ac:chgData name="Mashal Khan" userId="ff208bdd-e69e-4a16-a659-cb1c3d459121" providerId="ADAL" clId="{5EE2061E-C809-4B5A-95A1-139935795009}" dt="2021-09-13T10:57:26.368" v="677" actId="22"/>
          <ac:spMkLst>
            <pc:docMk/>
            <pc:sldMk cId="2972065554" sldId="271"/>
            <ac:spMk id="3" creationId="{60F624B0-3C17-4677-8252-F3259F9E7F42}"/>
          </ac:spMkLst>
        </pc:spChg>
        <pc:spChg chg="add">
          <ac:chgData name="Mashal Khan" userId="ff208bdd-e69e-4a16-a659-cb1c3d459121" providerId="ADAL" clId="{5EE2061E-C809-4B5A-95A1-139935795009}" dt="2021-09-13T10:57:42.660" v="678" actId="26606"/>
          <ac:spMkLst>
            <pc:docMk/>
            <pc:sldMk cId="2972065554" sldId="271"/>
            <ac:spMk id="10" creationId="{42A4FC2C-047E-45A5-965D-8E1E3BF09BC6}"/>
          </ac:spMkLst>
        </pc:spChg>
        <pc:picChg chg="add mod ord">
          <ac:chgData name="Mashal Khan" userId="ff208bdd-e69e-4a16-a659-cb1c3d459121" providerId="ADAL" clId="{5EE2061E-C809-4B5A-95A1-139935795009}" dt="2021-09-13T10:57:42.660" v="678" actId="26606"/>
          <ac:picMkLst>
            <pc:docMk/>
            <pc:sldMk cId="2972065554" sldId="271"/>
            <ac:picMk id="5" creationId="{7B727755-1792-4362-8352-080A3C99C86B}"/>
          </ac:picMkLst>
        </pc:picChg>
      </pc:sldChg>
      <pc:sldChg chg="modSp new mod">
        <pc:chgData name="Mashal Khan" userId="ff208bdd-e69e-4a16-a659-cb1c3d459121" providerId="ADAL" clId="{5EE2061E-C809-4B5A-95A1-139935795009}" dt="2021-09-13T11:04:44.780" v="725" actId="5793"/>
        <pc:sldMkLst>
          <pc:docMk/>
          <pc:sldMk cId="481892043" sldId="272"/>
        </pc:sldMkLst>
        <pc:spChg chg="mod">
          <ac:chgData name="Mashal Khan" userId="ff208bdd-e69e-4a16-a659-cb1c3d459121" providerId="ADAL" clId="{5EE2061E-C809-4B5A-95A1-139935795009}" dt="2021-09-13T11:04:03.989" v="720" actId="20577"/>
          <ac:spMkLst>
            <pc:docMk/>
            <pc:sldMk cId="481892043" sldId="272"/>
            <ac:spMk id="2" creationId="{1F034E07-7AD0-4BD0-8DE0-47C9761D71CF}"/>
          </ac:spMkLst>
        </pc:spChg>
        <pc:spChg chg="mod">
          <ac:chgData name="Mashal Khan" userId="ff208bdd-e69e-4a16-a659-cb1c3d459121" providerId="ADAL" clId="{5EE2061E-C809-4B5A-95A1-139935795009}" dt="2021-09-13T11:04:44.780" v="725" actId="5793"/>
          <ac:spMkLst>
            <pc:docMk/>
            <pc:sldMk cId="481892043" sldId="272"/>
            <ac:spMk id="3" creationId="{1950AD3E-8721-45B2-9A44-80A21ECC9AA1}"/>
          </ac:spMkLst>
        </pc:spChg>
      </pc:sldChg>
      <pc:sldChg chg="modSp new mod">
        <pc:chgData name="Mashal Khan" userId="ff208bdd-e69e-4a16-a659-cb1c3d459121" providerId="ADAL" clId="{5EE2061E-C809-4B5A-95A1-139935795009}" dt="2021-09-13T11:03:22.830" v="695" actId="20577"/>
        <pc:sldMkLst>
          <pc:docMk/>
          <pc:sldMk cId="513666314" sldId="273"/>
        </pc:sldMkLst>
        <pc:spChg chg="mod">
          <ac:chgData name="Mashal Khan" userId="ff208bdd-e69e-4a16-a659-cb1c3d459121" providerId="ADAL" clId="{5EE2061E-C809-4B5A-95A1-139935795009}" dt="2021-09-13T11:02:54.067" v="691" actId="20577"/>
          <ac:spMkLst>
            <pc:docMk/>
            <pc:sldMk cId="513666314" sldId="273"/>
            <ac:spMk id="2" creationId="{9D2DF8FF-C4FD-4D20-8EF8-A0649D0F8BCE}"/>
          </ac:spMkLst>
        </pc:spChg>
        <pc:spChg chg="mod">
          <ac:chgData name="Mashal Khan" userId="ff208bdd-e69e-4a16-a659-cb1c3d459121" providerId="ADAL" clId="{5EE2061E-C809-4B5A-95A1-139935795009}" dt="2021-09-13T11:03:22.830" v="695" actId="20577"/>
          <ac:spMkLst>
            <pc:docMk/>
            <pc:sldMk cId="513666314" sldId="273"/>
            <ac:spMk id="3" creationId="{1E8ED548-A041-4406-B4A9-C08F840EC64E}"/>
          </ac:spMkLst>
        </pc:spChg>
      </pc:sldChg>
      <pc:sldChg chg="addSp delSp modSp new mod">
        <pc:chgData name="Mashal Khan" userId="ff208bdd-e69e-4a16-a659-cb1c3d459121" providerId="ADAL" clId="{5EE2061E-C809-4B5A-95A1-139935795009}" dt="2021-09-13T11:05:03.484" v="728" actId="478"/>
        <pc:sldMkLst>
          <pc:docMk/>
          <pc:sldMk cId="1503694897" sldId="274"/>
        </pc:sldMkLst>
        <pc:spChg chg="del">
          <ac:chgData name="Mashal Khan" userId="ff208bdd-e69e-4a16-a659-cb1c3d459121" providerId="ADAL" clId="{5EE2061E-C809-4B5A-95A1-139935795009}" dt="2021-09-13T11:05:03.484" v="728" actId="478"/>
          <ac:spMkLst>
            <pc:docMk/>
            <pc:sldMk cId="1503694897" sldId="274"/>
            <ac:spMk id="2" creationId="{A4EE2D71-56B6-4398-85F5-5856DE4117CE}"/>
          </ac:spMkLst>
        </pc:spChg>
        <pc:spChg chg="del">
          <ac:chgData name="Mashal Khan" userId="ff208bdd-e69e-4a16-a659-cb1c3d459121" providerId="ADAL" clId="{5EE2061E-C809-4B5A-95A1-139935795009}" dt="2021-09-13T11:05:00.463" v="727"/>
          <ac:spMkLst>
            <pc:docMk/>
            <pc:sldMk cId="1503694897" sldId="274"/>
            <ac:spMk id="3" creationId="{9E1AB0B9-6D65-4EFF-B22A-1AC30244D680}"/>
          </ac:spMkLst>
        </pc:spChg>
        <pc:picChg chg="add mod">
          <ac:chgData name="Mashal Khan" userId="ff208bdd-e69e-4a16-a659-cb1c3d459121" providerId="ADAL" clId="{5EE2061E-C809-4B5A-95A1-139935795009}" dt="2021-09-13T11:05:00.463" v="727"/>
          <ac:picMkLst>
            <pc:docMk/>
            <pc:sldMk cId="1503694897" sldId="274"/>
            <ac:picMk id="4" creationId="{75F54727-A94F-4428-A3B5-B8B9CF8C68DE}"/>
          </ac:picMkLst>
        </pc:picChg>
      </pc:sldChg>
      <pc:sldChg chg="addSp modSp new mod setBg">
        <pc:chgData name="Mashal Khan" userId="ff208bdd-e69e-4a16-a659-cb1c3d459121" providerId="ADAL" clId="{5EE2061E-C809-4B5A-95A1-139935795009}" dt="2021-09-13T14:56:16.624" v="758" actId="20577"/>
        <pc:sldMkLst>
          <pc:docMk/>
          <pc:sldMk cId="4086445887" sldId="275"/>
        </pc:sldMkLst>
        <pc:spChg chg="mod">
          <ac:chgData name="Mashal Khan" userId="ff208bdd-e69e-4a16-a659-cb1c3d459121" providerId="ADAL" clId="{5EE2061E-C809-4B5A-95A1-139935795009}" dt="2021-09-13T14:56:16.624" v="758" actId="20577"/>
          <ac:spMkLst>
            <pc:docMk/>
            <pc:sldMk cId="4086445887" sldId="275"/>
            <ac:spMk id="2" creationId="{E0360C0B-FD7F-46E8-86B3-DD2C3BEECC67}"/>
          </ac:spMkLst>
        </pc:spChg>
        <pc:spChg chg="mod">
          <ac:chgData name="Mashal Khan" userId="ff208bdd-e69e-4a16-a659-cb1c3d459121" providerId="ADAL" clId="{5EE2061E-C809-4B5A-95A1-139935795009}" dt="2021-09-13T14:56:09.716" v="752" actId="26606"/>
          <ac:spMkLst>
            <pc:docMk/>
            <pc:sldMk cId="4086445887" sldId="275"/>
            <ac:spMk id="3" creationId="{D6C6434F-DA1A-4CBC-A8B4-AD2786C63CBB}"/>
          </ac:spMkLst>
        </pc:spChg>
        <pc:spChg chg="add">
          <ac:chgData name="Mashal Khan" userId="ff208bdd-e69e-4a16-a659-cb1c3d459121" providerId="ADAL" clId="{5EE2061E-C809-4B5A-95A1-139935795009}" dt="2021-09-13T14:56:09.716" v="752" actId="26606"/>
          <ac:spMkLst>
            <pc:docMk/>
            <pc:sldMk cId="4086445887" sldId="275"/>
            <ac:spMk id="9" creationId="{2B566528-1B12-4246-9431-5C2D7D081168}"/>
          </ac:spMkLst>
        </pc:spChg>
        <pc:grpChg chg="add">
          <ac:chgData name="Mashal Khan" userId="ff208bdd-e69e-4a16-a659-cb1c3d459121" providerId="ADAL" clId="{5EE2061E-C809-4B5A-95A1-139935795009}" dt="2021-09-13T14:56:09.716" v="752" actId="26606"/>
          <ac:grpSpMkLst>
            <pc:docMk/>
            <pc:sldMk cId="4086445887" sldId="275"/>
            <ac:grpSpMk id="11" creationId="{828A5161-06F1-46CF-8AD7-844680A59E13}"/>
          </ac:grpSpMkLst>
        </pc:grpChg>
        <pc:grpChg chg="add">
          <ac:chgData name="Mashal Khan" userId="ff208bdd-e69e-4a16-a659-cb1c3d459121" providerId="ADAL" clId="{5EE2061E-C809-4B5A-95A1-139935795009}" dt="2021-09-13T14:56:09.716" v="752" actId="26606"/>
          <ac:grpSpMkLst>
            <pc:docMk/>
            <pc:sldMk cId="4086445887" sldId="275"/>
            <ac:grpSpMk id="15" creationId="{5995D10D-E9C9-47DB-AE7E-801FEF38F5C9}"/>
          </ac:grpSpMkLst>
        </pc:grpChg>
        <pc:picChg chg="add mod">
          <ac:chgData name="Mashal Khan" userId="ff208bdd-e69e-4a16-a659-cb1c3d459121" providerId="ADAL" clId="{5EE2061E-C809-4B5A-95A1-139935795009}" dt="2021-09-13T14:56:09.716" v="752" actId="26606"/>
          <ac:picMkLst>
            <pc:docMk/>
            <pc:sldMk cId="4086445887" sldId="275"/>
            <ac:picMk id="4" creationId="{57A6EF46-0298-401F-8E58-8666F6BC4338}"/>
          </ac:picMkLst>
        </pc:picChg>
      </pc:sldChg>
      <pc:sldChg chg="addSp modSp new mod setBg modNotesTx">
        <pc:chgData name="Mashal Khan" userId="ff208bdd-e69e-4a16-a659-cb1c3d459121" providerId="ADAL" clId="{5EE2061E-C809-4B5A-95A1-139935795009}" dt="2021-09-14T04:53:21.695" v="1437" actId="20577"/>
        <pc:sldMkLst>
          <pc:docMk/>
          <pc:sldMk cId="3356443753" sldId="276"/>
        </pc:sldMkLst>
        <pc:spChg chg="mod">
          <ac:chgData name="Mashal Khan" userId="ff208bdd-e69e-4a16-a659-cb1c3d459121" providerId="ADAL" clId="{5EE2061E-C809-4B5A-95A1-139935795009}" dt="2021-09-14T04:43:26.682" v="1109" actId="26606"/>
          <ac:spMkLst>
            <pc:docMk/>
            <pc:sldMk cId="3356443753" sldId="276"/>
            <ac:spMk id="2" creationId="{CB615004-9723-4ABB-89CE-C0EB5AE9B03D}"/>
          </ac:spMkLst>
        </pc:spChg>
        <pc:spChg chg="mod">
          <ac:chgData name="Mashal Khan" userId="ff208bdd-e69e-4a16-a659-cb1c3d459121" providerId="ADAL" clId="{5EE2061E-C809-4B5A-95A1-139935795009}" dt="2021-09-14T04:53:21.695" v="1437" actId="20577"/>
          <ac:spMkLst>
            <pc:docMk/>
            <pc:sldMk cId="3356443753" sldId="276"/>
            <ac:spMk id="3" creationId="{8FEDD4A4-B8D1-490B-95AF-DBA41AF05E05}"/>
          </ac:spMkLst>
        </pc:spChg>
        <pc:picChg chg="add">
          <ac:chgData name="Mashal Khan" userId="ff208bdd-e69e-4a16-a659-cb1c3d459121" providerId="ADAL" clId="{5EE2061E-C809-4B5A-95A1-139935795009}" dt="2021-09-14T04:43:26.682" v="1109" actId="26606"/>
          <ac:picMkLst>
            <pc:docMk/>
            <pc:sldMk cId="3356443753" sldId="276"/>
            <ac:picMk id="5" creationId="{DD7399DF-1385-4FB1-B049-3BBF21A99A1B}"/>
          </ac:picMkLst>
        </pc:picChg>
        <pc:cxnChg chg="add">
          <ac:chgData name="Mashal Khan" userId="ff208bdd-e69e-4a16-a659-cb1c3d459121" providerId="ADAL" clId="{5EE2061E-C809-4B5A-95A1-139935795009}" dt="2021-09-14T04:43:26.682" v="1109" actId="26606"/>
          <ac:cxnSpMkLst>
            <pc:docMk/>
            <pc:sldMk cId="3356443753" sldId="276"/>
            <ac:cxnSpMk id="9" creationId="{A7F400EE-A8A5-48AF-B4D6-291B52C6F0B0}"/>
          </ac:cxnSpMkLst>
        </pc:cxnChg>
      </pc:sldChg>
      <pc:sldChg chg="add">
        <pc:chgData name="Mashal Khan" userId="ff208bdd-e69e-4a16-a659-cb1c3d459121" providerId="ADAL" clId="{5EE2061E-C809-4B5A-95A1-139935795009}" dt="2021-09-14T04:33:26.019" v="762"/>
        <pc:sldMkLst>
          <pc:docMk/>
          <pc:sldMk cId="3349071755" sldId="277"/>
        </pc:sldMkLst>
      </pc:sldChg>
      <pc:sldChg chg="delSp add setBg delDesignElem">
        <pc:chgData name="Mashal Khan" userId="ff208bdd-e69e-4a16-a659-cb1c3d459121" providerId="ADAL" clId="{5EE2061E-C809-4B5A-95A1-139935795009}" dt="2021-09-14T04:33:26.019" v="762"/>
        <pc:sldMkLst>
          <pc:docMk/>
          <pc:sldMk cId="536089091" sldId="278"/>
        </pc:sldMkLst>
        <pc:spChg chg="del">
          <ac:chgData name="Mashal Khan" userId="ff208bdd-e69e-4a16-a659-cb1c3d459121" providerId="ADAL" clId="{5EE2061E-C809-4B5A-95A1-139935795009}" dt="2021-09-14T04:33:26.019" v="762"/>
          <ac:spMkLst>
            <pc:docMk/>
            <pc:sldMk cId="536089091" sldId="278"/>
            <ac:spMk id="19" creationId="{E5F17139-31EE-46AC-B04F-DBBD852DD6CB}"/>
          </ac:spMkLst>
        </pc:spChg>
        <pc:spChg chg="del">
          <ac:chgData name="Mashal Khan" userId="ff208bdd-e69e-4a16-a659-cb1c3d459121" providerId="ADAL" clId="{5EE2061E-C809-4B5A-95A1-139935795009}" dt="2021-09-14T04:33:26.019" v="762"/>
          <ac:spMkLst>
            <pc:docMk/>
            <pc:sldMk cId="536089091" sldId="278"/>
            <ac:spMk id="22" creationId="{DBBB6517-AFD0-4A58-8B37-F17AB812D2B6}"/>
          </ac:spMkLst>
        </pc:spChg>
        <pc:spChg chg="del">
          <ac:chgData name="Mashal Khan" userId="ff208bdd-e69e-4a16-a659-cb1c3d459121" providerId="ADAL" clId="{5EE2061E-C809-4B5A-95A1-139935795009}" dt="2021-09-14T04:33:26.019" v="762"/>
          <ac:spMkLst>
            <pc:docMk/>
            <pc:sldMk cId="536089091" sldId="278"/>
            <ac:spMk id="23" creationId="{3E39FCFD-033D-4043-95D9-7FAAAA8E0566}"/>
          </ac:spMkLst>
        </pc:spChg>
        <pc:grpChg chg="del">
          <ac:chgData name="Mashal Khan" userId="ff208bdd-e69e-4a16-a659-cb1c3d459121" providerId="ADAL" clId="{5EE2061E-C809-4B5A-95A1-139935795009}" dt="2021-09-14T04:33:26.019" v="762"/>
          <ac:grpSpMkLst>
            <pc:docMk/>
            <pc:sldMk cId="536089091" sldId="278"/>
            <ac:grpSpMk id="20" creationId="{53883AA7-7F86-41F8-A1D8-06E9886E7632}"/>
          </ac:grpSpMkLst>
        </pc:grpChg>
      </pc:sldChg>
      <pc:sldChg chg="addSp modSp new mod setBg addAnim">
        <pc:chgData name="Mashal Khan" userId="ff208bdd-e69e-4a16-a659-cb1c3d459121" providerId="ADAL" clId="{5EE2061E-C809-4B5A-95A1-139935795009}" dt="2021-09-14T04:42:57.757" v="1107" actId="27636"/>
        <pc:sldMkLst>
          <pc:docMk/>
          <pc:sldMk cId="2461005847" sldId="279"/>
        </pc:sldMkLst>
        <pc:spChg chg="mod">
          <ac:chgData name="Mashal Khan" userId="ff208bdd-e69e-4a16-a659-cb1c3d459121" providerId="ADAL" clId="{5EE2061E-C809-4B5A-95A1-139935795009}" dt="2021-09-14T04:38:48.647" v="975" actId="26606"/>
          <ac:spMkLst>
            <pc:docMk/>
            <pc:sldMk cId="2461005847" sldId="279"/>
            <ac:spMk id="2" creationId="{7D4F08DD-307C-4CD8-BC4C-976636C60862}"/>
          </ac:spMkLst>
        </pc:spChg>
        <pc:spChg chg="mod">
          <ac:chgData name="Mashal Khan" userId="ff208bdd-e69e-4a16-a659-cb1c3d459121" providerId="ADAL" clId="{5EE2061E-C809-4B5A-95A1-139935795009}" dt="2021-09-14T04:42:57.757" v="1107" actId="27636"/>
          <ac:spMkLst>
            <pc:docMk/>
            <pc:sldMk cId="2461005847" sldId="279"/>
            <ac:spMk id="3" creationId="{7CFB0218-26DB-44D3-8D78-7EB762024470}"/>
          </ac:spMkLst>
        </pc:spChg>
        <pc:picChg chg="add mod">
          <ac:chgData name="Mashal Khan" userId="ff208bdd-e69e-4a16-a659-cb1c3d459121" providerId="ADAL" clId="{5EE2061E-C809-4B5A-95A1-139935795009}" dt="2021-09-14T04:38:48.647" v="975" actId="26606"/>
          <ac:picMkLst>
            <pc:docMk/>
            <pc:sldMk cId="2461005847" sldId="279"/>
            <ac:picMk id="4" creationId="{C2230859-E75A-46D8-BBBF-61448A791428}"/>
          </ac:picMkLst>
        </pc:picChg>
        <pc:cxnChg chg="add">
          <ac:chgData name="Mashal Khan" userId="ff208bdd-e69e-4a16-a659-cb1c3d459121" providerId="ADAL" clId="{5EE2061E-C809-4B5A-95A1-139935795009}" dt="2021-09-14T04:38:48.647" v="975" actId="26606"/>
          <ac:cxnSpMkLst>
            <pc:docMk/>
            <pc:sldMk cId="2461005847" sldId="279"/>
            <ac:cxnSpMk id="9" creationId="{A7F400EE-A8A5-48AF-B4D6-291B52C6F0B0}"/>
          </ac:cxnSpMkLst>
        </pc:cxnChg>
      </pc:sldChg>
      <pc:sldChg chg="modSp new mod modNotesTx">
        <pc:chgData name="Mashal Khan" userId="ff208bdd-e69e-4a16-a659-cb1c3d459121" providerId="ADAL" clId="{5EE2061E-C809-4B5A-95A1-139935795009}" dt="2021-09-14T04:57:44.916" v="1460" actId="113"/>
        <pc:sldMkLst>
          <pc:docMk/>
          <pc:sldMk cId="4223292723" sldId="280"/>
        </pc:sldMkLst>
        <pc:spChg chg="mod">
          <ac:chgData name="Mashal Khan" userId="ff208bdd-e69e-4a16-a659-cb1c3d459121" providerId="ADAL" clId="{5EE2061E-C809-4B5A-95A1-139935795009}" dt="2021-09-14T04:46:01.302" v="1126" actId="20577"/>
          <ac:spMkLst>
            <pc:docMk/>
            <pc:sldMk cId="4223292723" sldId="280"/>
            <ac:spMk id="2" creationId="{4734E37E-8082-4917-9C0B-021AABAC8272}"/>
          </ac:spMkLst>
        </pc:spChg>
        <pc:spChg chg="mod">
          <ac:chgData name="Mashal Khan" userId="ff208bdd-e69e-4a16-a659-cb1c3d459121" providerId="ADAL" clId="{5EE2061E-C809-4B5A-95A1-139935795009}" dt="2021-09-14T04:57:44.916" v="1460" actId="113"/>
          <ac:spMkLst>
            <pc:docMk/>
            <pc:sldMk cId="4223292723" sldId="280"/>
            <ac:spMk id="3" creationId="{024BA39B-FD32-47E8-A306-FEE0D07FEDF1}"/>
          </ac:spMkLst>
        </pc:spChg>
      </pc:sldChg>
      <pc:sldChg chg="addSp delSp modSp add mod setBg delDesignElem">
        <pc:chgData name="Mashal Khan" userId="ff208bdd-e69e-4a16-a659-cb1c3d459121" providerId="ADAL" clId="{5EE2061E-C809-4B5A-95A1-139935795009}" dt="2021-09-14T07:25:08.825" v="1806"/>
        <pc:sldMkLst>
          <pc:docMk/>
          <pc:sldMk cId="1817053570" sldId="281"/>
        </pc:sldMkLst>
        <pc:spChg chg="mod">
          <ac:chgData name="Mashal Khan" userId="ff208bdd-e69e-4a16-a659-cb1c3d459121" providerId="ADAL" clId="{5EE2061E-C809-4B5A-95A1-139935795009}" dt="2021-09-14T04:45:24.958" v="1116" actId="26606"/>
          <ac:spMkLst>
            <pc:docMk/>
            <pc:sldMk cId="1817053570" sldId="281"/>
            <ac:spMk id="2" creationId="{FF37FA87-84E0-4ECA-88EC-3071CB302F45}"/>
          </ac:spMkLst>
        </pc:spChg>
        <pc:spChg chg="del">
          <ac:chgData name="Mashal Khan" userId="ff208bdd-e69e-4a16-a659-cb1c3d459121" providerId="ADAL" clId="{5EE2061E-C809-4B5A-95A1-139935795009}" dt="2021-09-14T04:44:29.184" v="1115"/>
          <ac:spMkLst>
            <pc:docMk/>
            <pc:sldMk cId="1817053570" sldId="281"/>
            <ac:spMk id="9" creationId="{E5F17139-31EE-46AC-B04F-DBBD852DD6CB}"/>
          </ac:spMkLst>
        </pc:spChg>
        <pc:spChg chg="add">
          <ac:chgData name="Mashal Khan" userId="ff208bdd-e69e-4a16-a659-cb1c3d459121" providerId="ADAL" clId="{5EE2061E-C809-4B5A-95A1-139935795009}" dt="2021-09-14T04:45:24.958" v="1116" actId="26606"/>
          <ac:spMkLst>
            <pc:docMk/>
            <pc:sldMk cId="1817053570" sldId="281"/>
            <ac:spMk id="10" creationId="{5DD103AA-7536-490B-973F-73CA63A7ED09}"/>
          </ac:spMkLst>
        </pc:spChg>
        <pc:spChg chg="del">
          <ac:chgData name="Mashal Khan" userId="ff208bdd-e69e-4a16-a659-cb1c3d459121" providerId="ADAL" clId="{5EE2061E-C809-4B5A-95A1-139935795009}" dt="2021-09-14T04:44:29.184" v="1115"/>
          <ac:spMkLst>
            <pc:docMk/>
            <pc:sldMk cId="1817053570" sldId="281"/>
            <ac:spMk id="11" creationId="{131DCBDB-1D4A-4E79-8172-CF12FCDE5754}"/>
          </ac:spMkLst>
        </pc:spChg>
        <pc:spChg chg="del">
          <ac:chgData name="Mashal Khan" userId="ff208bdd-e69e-4a16-a659-cb1c3d459121" providerId="ADAL" clId="{5EE2061E-C809-4B5A-95A1-139935795009}" dt="2021-09-14T04:44:29.184" v="1115"/>
          <ac:spMkLst>
            <pc:docMk/>
            <pc:sldMk cId="1817053570" sldId="281"/>
            <ac:spMk id="13" creationId="{EF578ED8-0692-496C-9844-F1CFDEAAF294}"/>
          </ac:spMkLst>
        </pc:spChg>
        <pc:spChg chg="del">
          <ac:chgData name="Mashal Khan" userId="ff208bdd-e69e-4a16-a659-cb1c3d459121" providerId="ADAL" clId="{5EE2061E-C809-4B5A-95A1-139935795009}" dt="2021-09-14T04:44:29.184" v="1115"/>
          <ac:spMkLst>
            <pc:docMk/>
            <pc:sldMk cId="1817053570" sldId="281"/>
            <ac:spMk id="15" creationId="{E89EC82A-BD1A-426B-955B-77D53704B1FC}"/>
          </ac:spMkLst>
        </pc:spChg>
        <pc:spChg chg="del">
          <ac:chgData name="Mashal Khan" userId="ff208bdd-e69e-4a16-a659-cb1c3d459121" providerId="ADAL" clId="{5EE2061E-C809-4B5A-95A1-139935795009}" dt="2021-09-14T04:44:29.184" v="1115"/>
          <ac:spMkLst>
            <pc:docMk/>
            <pc:sldMk cId="1817053570" sldId="281"/>
            <ac:spMk id="17" creationId="{947D6136-395D-4D9F-9898-604E6BDE8E46}"/>
          </ac:spMkLst>
        </pc:spChg>
        <pc:graphicFrameChg chg="mod modGraphic">
          <ac:chgData name="Mashal Khan" userId="ff208bdd-e69e-4a16-a659-cb1c3d459121" providerId="ADAL" clId="{5EE2061E-C809-4B5A-95A1-139935795009}" dt="2021-09-14T04:45:24.958" v="1116" actId="26606"/>
          <ac:graphicFrameMkLst>
            <pc:docMk/>
            <pc:sldMk cId="1817053570" sldId="281"/>
            <ac:graphicFrameMk id="5" creationId="{325A9650-97FD-4B3C-A664-A245618F502C}"/>
          </ac:graphicFrameMkLst>
        </pc:graphicFrameChg>
        <pc:inkChg chg="add">
          <ac:chgData name="Mashal Khan" userId="ff208bdd-e69e-4a16-a659-cb1c3d459121" providerId="ADAL" clId="{5EE2061E-C809-4B5A-95A1-139935795009}" dt="2021-09-14T07:25:08.825" v="1806"/>
          <ac:inkMkLst>
            <pc:docMk/>
            <pc:sldMk cId="1817053570" sldId="281"/>
            <ac:inkMk id="3" creationId="{86DA02C6-4BE0-4287-AF06-997EB8FDB641}"/>
          </ac:inkMkLst>
        </pc:inkChg>
      </pc:sldChg>
      <pc:sldChg chg="delSp add setBg delDesignElem">
        <pc:chgData name="Mashal Khan" userId="ff208bdd-e69e-4a16-a659-cb1c3d459121" providerId="ADAL" clId="{5EE2061E-C809-4B5A-95A1-139935795009}" dt="2021-09-14T04:44:29.184" v="1115"/>
        <pc:sldMkLst>
          <pc:docMk/>
          <pc:sldMk cId="1466477052" sldId="282"/>
        </pc:sldMkLst>
        <pc:spChg chg="del">
          <ac:chgData name="Mashal Khan" userId="ff208bdd-e69e-4a16-a659-cb1c3d459121" providerId="ADAL" clId="{5EE2061E-C809-4B5A-95A1-139935795009}" dt="2021-09-14T04:44:29.184" v="1115"/>
          <ac:spMkLst>
            <pc:docMk/>
            <pc:sldMk cId="1466477052" sldId="282"/>
            <ac:spMk id="42" creationId="{5A0118C5-4F8D-4CF4-BADD-53FEACC6C42A}"/>
          </ac:spMkLst>
        </pc:spChg>
        <pc:spChg chg="del">
          <ac:chgData name="Mashal Khan" userId="ff208bdd-e69e-4a16-a659-cb1c3d459121" providerId="ADAL" clId="{5EE2061E-C809-4B5A-95A1-139935795009}" dt="2021-09-14T04:44:29.184" v="1115"/>
          <ac:spMkLst>
            <pc:docMk/>
            <pc:sldMk cId="1466477052" sldId="282"/>
            <ac:spMk id="52" creationId="{7665E5EC-40DD-4076-879B-B07223D5A7C1}"/>
          </ac:spMkLst>
        </pc:spChg>
        <pc:spChg chg="del">
          <ac:chgData name="Mashal Khan" userId="ff208bdd-e69e-4a16-a659-cb1c3d459121" providerId="ADAL" clId="{5EE2061E-C809-4B5A-95A1-139935795009}" dt="2021-09-14T04:44:29.184" v="1115"/>
          <ac:spMkLst>
            <pc:docMk/>
            <pc:sldMk cId="1466477052" sldId="282"/>
            <ac:spMk id="54" creationId="{96F7F90D-227A-418D-9A0A-2E04468C6002}"/>
          </ac:spMkLst>
        </pc:spChg>
        <pc:grpChg chg="del">
          <ac:chgData name="Mashal Khan" userId="ff208bdd-e69e-4a16-a659-cb1c3d459121" providerId="ADAL" clId="{5EE2061E-C809-4B5A-95A1-139935795009}" dt="2021-09-14T04:44:29.184" v="1115"/>
          <ac:grpSpMkLst>
            <pc:docMk/>
            <pc:sldMk cId="1466477052" sldId="282"/>
            <ac:grpSpMk id="44" creationId="{A3709225-45BD-4CB5-BED5-6A68EDA55548}"/>
          </ac:grpSpMkLst>
        </pc:grpChg>
        <pc:grpChg chg="del">
          <ac:chgData name="Mashal Khan" userId="ff208bdd-e69e-4a16-a659-cb1c3d459121" providerId="ADAL" clId="{5EE2061E-C809-4B5A-95A1-139935795009}" dt="2021-09-14T04:44:29.184" v="1115"/>
          <ac:grpSpMkLst>
            <pc:docMk/>
            <pc:sldMk cId="1466477052" sldId="282"/>
            <ac:grpSpMk id="48" creationId="{BC9D362F-A0BC-46E8-B739-CC9BEBDA5B71}"/>
          </ac:grpSpMkLst>
        </pc:grpChg>
        <pc:grpChg chg="del">
          <ac:chgData name="Mashal Khan" userId="ff208bdd-e69e-4a16-a659-cb1c3d459121" providerId="ADAL" clId="{5EE2061E-C809-4B5A-95A1-139935795009}" dt="2021-09-14T04:44:29.184" v="1115"/>
          <ac:grpSpMkLst>
            <pc:docMk/>
            <pc:sldMk cId="1466477052" sldId="282"/>
            <ac:grpSpMk id="56" creationId="{E2DB0E87-A743-40DF-A082-9D0767DC4250}"/>
          </ac:grpSpMkLst>
        </pc:grpChg>
        <pc:grpChg chg="del">
          <ac:chgData name="Mashal Khan" userId="ff208bdd-e69e-4a16-a659-cb1c3d459121" providerId="ADAL" clId="{5EE2061E-C809-4B5A-95A1-139935795009}" dt="2021-09-14T04:44:29.184" v="1115"/>
          <ac:grpSpMkLst>
            <pc:docMk/>
            <pc:sldMk cId="1466477052" sldId="282"/>
            <ac:grpSpMk id="71" creationId="{AAA73A3E-7B86-4D04-B8D7-C566697E5293}"/>
          </ac:grpSpMkLst>
        </pc:grpChg>
      </pc:sldChg>
      <pc:sldChg chg="add">
        <pc:chgData name="Mashal Khan" userId="ff208bdd-e69e-4a16-a659-cb1c3d459121" providerId="ADAL" clId="{5EE2061E-C809-4B5A-95A1-139935795009}" dt="2021-09-14T04:44:29.184" v="1115"/>
        <pc:sldMkLst>
          <pc:docMk/>
          <pc:sldMk cId="2180446368" sldId="283"/>
        </pc:sldMkLst>
      </pc:sldChg>
      <pc:sldChg chg="delSp add setBg delDesignElem">
        <pc:chgData name="Mashal Khan" userId="ff208bdd-e69e-4a16-a659-cb1c3d459121" providerId="ADAL" clId="{5EE2061E-C809-4B5A-95A1-139935795009}" dt="2021-09-14T04:44:29.184" v="1115"/>
        <pc:sldMkLst>
          <pc:docMk/>
          <pc:sldMk cId="1537641488" sldId="284"/>
        </pc:sldMkLst>
        <pc:spChg chg="del">
          <ac:chgData name="Mashal Khan" userId="ff208bdd-e69e-4a16-a659-cb1c3d459121" providerId="ADAL" clId="{5EE2061E-C809-4B5A-95A1-139935795009}" dt="2021-09-14T04:44:29.184" v="1115"/>
          <ac:spMkLst>
            <pc:docMk/>
            <pc:sldMk cId="1537641488" sldId="284"/>
            <ac:spMk id="9" creationId="{E5F17139-31EE-46AC-B04F-DBBD852DD6CB}"/>
          </ac:spMkLst>
        </pc:spChg>
        <pc:spChg chg="del">
          <ac:chgData name="Mashal Khan" userId="ff208bdd-e69e-4a16-a659-cb1c3d459121" providerId="ADAL" clId="{5EE2061E-C809-4B5A-95A1-139935795009}" dt="2021-09-14T04:44:29.184" v="1115"/>
          <ac:spMkLst>
            <pc:docMk/>
            <pc:sldMk cId="1537641488" sldId="284"/>
            <ac:spMk id="11" creationId="{131DCBDB-1D4A-4E79-8172-CF12FCDE5754}"/>
          </ac:spMkLst>
        </pc:spChg>
        <pc:spChg chg="del">
          <ac:chgData name="Mashal Khan" userId="ff208bdd-e69e-4a16-a659-cb1c3d459121" providerId="ADAL" clId="{5EE2061E-C809-4B5A-95A1-139935795009}" dt="2021-09-14T04:44:29.184" v="1115"/>
          <ac:spMkLst>
            <pc:docMk/>
            <pc:sldMk cId="1537641488" sldId="284"/>
            <ac:spMk id="13" creationId="{EF578ED8-0692-496C-9844-F1CFDEAAF294}"/>
          </ac:spMkLst>
        </pc:spChg>
        <pc:spChg chg="del">
          <ac:chgData name="Mashal Khan" userId="ff208bdd-e69e-4a16-a659-cb1c3d459121" providerId="ADAL" clId="{5EE2061E-C809-4B5A-95A1-139935795009}" dt="2021-09-14T04:44:29.184" v="1115"/>
          <ac:spMkLst>
            <pc:docMk/>
            <pc:sldMk cId="1537641488" sldId="284"/>
            <ac:spMk id="15" creationId="{E89EC82A-BD1A-426B-955B-77D53704B1FC}"/>
          </ac:spMkLst>
        </pc:spChg>
        <pc:spChg chg="del">
          <ac:chgData name="Mashal Khan" userId="ff208bdd-e69e-4a16-a659-cb1c3d459121" providerId="ADAL" clId="{5EE2061E-C809-4B5A-95A1-139935795009}" dt="2021-09-14T04:44:29.184" v="1115"/>
          <ac:spMkLst>
            <pc:docMk/>
            <pc:sldMk cId="1537641488" sldId="284"/>
            <ac:spMk id="17" creationId="{947D6136-395D-4D9F-9898-604E6BDE8E46}"/>
          </ac:spMkLst>
        </pc:spChg>
      </pc:sldChg>
      <pc:sldChg chg="delSp add setBg delDesignElem">
        <pc:chgData name="Mashal Khan" userId="ff208bdd-e69e-4a16-a659-cb1c3d459121" providerId="ADAL" clId="{5EE2061E-C809-4B5A-95A1-139935795009}" dt="2021-09-14T04:44:29.184" v="1115"/>
        <pc:sldMkLst>
          <pc:docMk/>
          <pc:sldMk cId="2100271324" sldId="285"/>
        </pc:sldMkLst>
        <pc:spChg chg="del">
          <ac:chgData name="Mashal Khan" userId="ff208bdd-e69e-4a16-a659-cb1c3d459121" providerId="ADAL" clId="{5EE2061E-C809-4B5A-95A1-139935795009}" dt="2021-09-14T04:44:29.184" v="1115"/>
          <ac:spMkLst>
            <pc:docMk/>
            <pc:sldMk cId="2100271324" sldId="285"/>
            <ac:spMk id="9" creationId="{E5F17139-31EE-46AC-B04F-DBBD852DD6CB}"/>
          </ac:spMkLst>
        </pc:spChg>
        <pc:spChg chg="del">
          <ac:chgData name="Mashal Khan" userId="ff208bdd-e69e-4a16-a659-cb1c3d459121" providerId="ADAL" clId="{5EE2061E-C809-4B5A-95A1-139935795009}" dt="2021-09-14T04:44:29.184" v="1115"/>
          <ac:spMkLst>
            <pc:docMk/>
            <pc:sldMk cId="2100271324" sldId="285"/>
            <ac:spMk id="11" creationId="{131DCBDB-1D4A-4E79-8172-CF12FCDE5754}"/>
          </ac:spMkLst>
        </pc:spChg>
        <pc:spChg chg="del">
          <ac:chgData name="Mashal Khan" userId="ff208bdd-e69e-4a16-a659-cb1c3d459121" providerId="ADAL" clId="{5EE2061E-C809-4B5A-95A1-139935795009}" dt="2021-09-14T04:44:29.184" v="1115"/>
          <ac:spMkLst>
            <pc:docMk/>
            <pc:sldMk cId="2100271324" sldId="285"/>
            <ac:spMk id="13" creationId="{EF578ED8-0692-496C-9844-F1CFDEAAF294}"/>
          </ac:spMkLst>
        </pc:spChg>
        <pc:spChg chg="del">
          <ac:chgData name="Mashal Khan" userId="ff208bdd-e69e-4a16-a659-cb1c3d459121" providerId="ADAL" clId="{5EE2061E-C809-4B5A-95A1-139935795009}" dt="2021-09-14T04:44:29.184" v="1115"/>
          <ac:spMkLst>
            <pc:docMk/>
            <pc:sldMk cId="2100271324" sldId="285"/>
            <ac:spMk id="15" creationId="{E89EC82A-BD1A-426B-955B-77D53704B1FC}"/>
          </ac:spMkLst>
        </pc:spChg>
        <pc:spChg chg="del">
          <ac:chgData name="Mashal Khan" userId="ff208bdd-e69e-4a16-a659-cb1c3d459121" providerId="ADAL" clId="{5EE2061E-C809-4B5A-95A1-139935795009}" dt="2021-09-14T04:44:29.184" v="1115"/>
          <ac:spMkLst>
            <pc:docMk/>
            <pc:sldMk cId="2100271324" sldId="285"/>
            <ac:spMk id="17" creationId="{947D6136-395D-4D9F-9898-604E6BDE8E46}"/>
          </ac:spMkLst>
        </pc:spChg>
      </pc:sldChg>
      <pc:sldChg chg="addSp delSp modSp new mod setBg">
        <pc:chgData name="Mashal Khan" userId="ff208bdd-e69e-4a16-a659-cb1c3d459121" providerId="ADAL" clId="{5EE2061E-C809-4B5A-95A1-139935795009}" dt="2021-09-14T04:49:20.236" v="1256" actId="14100"/>
        <pc:sldMkLst>
          <pc:docMk/>
          <pc:sldMk cId="2258700804" sldId="286"/>
        </pc:sldMkLst>
        <pc:spChg chg="del">
          <ac:chgData name="Mashal Khan" userId="ff208bdd-e69e-4a16-a659-cb1c3d459121" providerId="ADAL" clId="{5EE2061E-C809-4B5A-95A1-139935795009}" dt="2021-09-14T04:49:14.205" v="1254" actId="26606"/>
          <ac:spMkLst>
            <pc:docMk/>
            <pc:sldMk cId="2258700804" sldId="286"/>
            <ac:spMk id="2" creationId="{DC57E83B-2CF9-4460-BB69-5E1988494AEF}"/>
          </ac:spMkLst>
        </pc:spChg>
        <pc:spChg chg="del">
          <ac:chgData name="Mashal Khan" userId="ff208bdd-e69e-4a16-a659-cb1c3d459121" providerId="ADAL" clId="{5EE2061E-C809-4B5A-95A1-139935795009}" dt="2021-09-14T04:49:09.153" v="1253"/>
          <ac:spMkLst>
            <pc:docMk/>
            <pc:sldMk cId="2258700804" sldId="286"/>
            <ac:spMk id="3" creationId="{7068FD2B-B945-403F-B67A-48CAFC3FA3F4}"/>
          </ac:spMkLst>
        </pc:spChg>
        <pc:spChg chg="add">
          <ac:chgData name="Mashal Khan" userId="ff208bdd-e69e-4a16-a659-cb1c3d459121" providerId="ADAL" clId="{5EE2061E-C809-4B5A-95A1-139935795009}" dt="2021-09-14T04:49:14.205" v="1254" actId="26606"/>
          <ac:spMkLst>
            <pc:docMk/>
            <pc:sldMk cId="2258700804" sldId="286"/>
            <ac:spMk id="9" creationId="{F3060C83-F051-4F0E-ABAD-AA0DFC48B218}"/>
          </ac:spMkLst>
        </pc:spChg>
        <pc:spChg chg="add">
          <ac:chgData name="Mashal Khan" userId="ff208bdd-e69e-4a16-a659-cb1c3d459121" providerId="ADAL" clId="{5EE2061E-C809-4B5A-95A1-139935795009}" dt="2021-09-14T04:49:14.205" v="1254" actId="26606"/>
          <ac:spMkLst>
            <pc:docMk/>
            <pc:sldMk cId="2258700804" sldId="286"/>
            <ac:spMk id="11" creationId="{83C98ABE-055B-441F-B07E-44F97F083C39}"/>
          </ac:spMkLst>
        </pc:spChg>
        <pc:spChg chg="add">
          <ac:chgData name="Mashal Khan" userId="ff208bdd-e69e-4a16-a659-cb1c3d459121" providerId="ADAL" clId="{5EE2061E-C809-4B5A-95A1-139935795009}" dt="2021-09-14T04:49:14.205" v="1254" actId="26606"/>
          <ac:spMkLst>
            <pc:docMk/>
            <pc:sldMk cId="2258700804" sldId="286"/>
            <ac:spMk id="13" creationId="{29FDB030-9B49-4CED-8CCD-4D99382388AC}"/>
          </ac:spMkLst>
        </pc:spChg>
        <pc:spChg chg="add">
          <ac:chgData name="Mashal Khan" userId="ff208bdd-e69e-4a16-a659-cb1c3d459121" providerId="ADAL" clId="{5EE2061E-C809-4B5A-95A1-139935795009}" dt="2021-09-14T04:49:14.205" v="1254" actId="26606"/>
          <ac:spMkLst>
            <pc:docMk/>
            <pc:sldMk cId="2258700804" sldId="286"/>
            <ac:spMk id="15" creationId="{3783CA14-24A1-485C-8B30-D6A5D87987AD}"/>
          </ac:spMkLst>
        </pc:spChg>
        <pc:spChg chg="add">
          <ac:chgData name="Mashal Khan" userId="ff208bdd-e69e-4a16-a659-cb1c3d459121" providerId="ADAL" clId="{5EE2061E-C809-4B5A-95A1-139935795009}" dt="2021-09-14T04:49:14.205" v="1254" actId="26606"/>
          <ac:spMkLst>
            <pc:docMk/>
            <pc:sldMk cId="2258700804" sldId="286"/>
            <ac:spMk id="17" creationId="{9A97C86A-04D6-40F7-AE84-31AB43E6A846}"/>
          </ac:spMkLst>
        </pc:spChg>
        <pc:spChg chg="add">
          <ac:chgData name="Mashal Khan" userId="ff208bdd-e69e-4a16-a659-cb1c3d459121" providerId="ADAL" clId="{5EE2061E-C809-4B5A-95A1-139935795009}" dt="2021-09-14T04:49:14.205" v="1254" actId="26606"/>
          <ac:spMkLst>
            <pc:docMk/>
            <pc:sldMk cId="2258700804" sldId="286"/>
            <ac:spMk id="19" creationId="{FF9F2414-84E8-453E-B1F3-389FDE8192D9}"/>
          </ac:spMkLst>
        </pc:spChg>
        <pc:spChg chg="add">
          <ac:chgData name="Mashal Khan" userId="ff208bdd-e69e-4a16-a659-cb1c3d459121" providerId="ADAL" clId="{5EE2061E-C809-4B5A-95A1-139935795009}" dt="2021-09-14T04:49:14.205" v="1254" actId="26606"/>
          <ac:spMkLst>
            <pc:docMk/>
            <pc:sldMk cId="2258700804" sldId="286"/>
            <ac:spMk id="21" creationId="{3ECA69A1-7536-43AC-85EF-C7106179F5ED}"/>
          </ac:spMkLst>
        </pc:spChg>
        <pc:picChg chg="add mod">
          <ac:chgData name="Mashal Khan" userId="ff208bdd-e69e-4a16-a659-cb1c3d459121" providerId="ADAL" clId="{5EE2061E-C809-4B5A-95A1-139935795009}" dt="2021-09-14T04:49:20.236" v="1256" actId="14100"/>
          <ac:picMkLst>
            <pc:docMk/>
            <pc:sldMk cId="2258700804" sldId="286"/>
            <ac:picMk id="4" creationId="{394466BD-0B2E-4C4D-AFE3-49935714396F}"/>
          </ac:picMkLst>
        </pc:picChg>
      </pc:sldChg>
      <pc:sldChg chg="delSp add del setBg delDesignElem">
        <pc:chgData name="Mashal Khan" userId="ff208bdd-e69e-4a16-a659-cb1c3d459121" providerId="ADAL" clId="{5EE2061E-C809-4B5A-95A1-139935795009}" dt="2021-09-14T04:45:49.835" v="1117" actId="47"/>
        <pc:sldMkLst>
          <pc:docMk/>
          <pc:sldMk cId="2318281326" sldId="286"/>
        </pc:sldMkLst>
        <pc:spChg chg="del">
          <ac:chgData name="Mashal Khan" userId="ff208bdd-e69e-4a16-a659-cb1c3d459121" providerId="ADAL" clId="{5EE2061E-C809-4B5A-95A1-139935795009}" dt="2021-09-14T04:44:29.184" v="1115"/>
          <ac:spMkLst>
            <pc:docMk/>
            <pc:sldMk cId="2318281326" sldId="286"/>
            <ac:spMk id="16" creationId="{70CCC791-94D7-4BB8-9EDF-423CEA1F6215}"/>
          </ac:spMkLst>
        </pc:spChg>
        <pc:spChg chg="del">
          <ac:chgData name="Mashal Khan" userId="ff208bdd-e69e-4a16-a659-cb1c3d459121" providerId="ADAL" clId="{5EE2061E-C809-4B5A-95A1-139935795009}" dt="2021-09-14T04:44:29.184" v="1115"/>
          <ac:spMkLst>
            <pc:docMk/>
            <pc:sldMk cId="2318281326" sldId="286"/>
            <ac:spMk id="18" creationId="{ED55A19D-297C-4231-AD1F-08EF9B4AA8F4}"/>
          </ac:spMkLst>
        </pc:spChg>
        <pc:spChg chg="del">
          <ac:chgData name="Mashal Khan" userId="ff208bdd-e69e-4a16-a659-cb1c3d459121" providerId="ADAL" clId="{5EE2061E-C809-4B5A-95A1-139935795009}" dt="2021-09-14T04:44:29.184" v="1115"/>
          <ac:spMkLst>
            <pc:docMk/>
            <pc:sldMk cId="2318281326" sldId="286"/>
            <ac:spMk id="20" creationId="{EBAB6C56-3D38-4923-996E-BD474BBB91E9}"/>
          </ac:spMkLst>
        </pc:spChg>
        <pc:spChg chg="del">
          <ac:chgData name="Mashal Khan" userId="ff208bdd-e69e-4a16-a659-cb1c3d459121" providerId="ADAL" clId="{5EE2061E-C809-4B5A-95A1-139935795009}" dt="2021-09-14T04:44:29.184" v="1115"/>
          <ac:spMkLst>
            <pc:docMk/>
            <pc:sldMk cId="2318281326" sldId="286"/>
            <ac:spMk id="22" creationId="{20CD21DB-082D-417D-A5AB-FC838AF9D944}"/>
          </ac:spMkLst>
        </pc:spChg>
        <pc:grpChg chg="del">
          <ac:chgData name="Mashal Khan" userId="ff208bdd-e69e-4a16-a659-cb1c3d459121" providerId="ADAL" clId="{5EE2061E-C809-4B5A-95A1-139935795009}" dt="2021-09-14T04:44:29.184" v="1115"/>
          <ac:grpSpMkLst>
            <pc:docMk/>
            <pc:sldMk cId="2318281326" sldId="286"/>
            <ac:grpSpMk id="9" creationId="{773CCE17-EE0F-40E0-B7AE-CF7677B64709}"/>
          </ac:grpSpMkLst>
        </pc:grpChg>
      </pc:sldChg>
      <pc:sldChg chg="addSp modSp new mod setBg">
        <pc:chgData name="Mashal Khan" userId="ff208bdd-e69e-4a16-a659-cb1c3d459121" providerId="ADAL" clId="{5EE2061E-C809-4B5A-95A1-139935795009}" dt="2021-09-14T04:58:09.519" v="1500" actId="20577"/>
        <pc:sldMkLst>
          <pc:docMk/>
          <pc:sldMk cId="2700633717" sldId="287"/>
        </pc:sldMkLst>
        <pc:spChg chg="mod">
          <ac:chgData name="Mashal Khan" userId="ff208bdd-e69e-4a16-a659-cb1c3d459121" providerId="ADAL" clId="{5EE2061E-C809-4B5A-95A1-139935795009}" dt="2021-09-14T04:52:34.365" v="1433" actId="26606"/>
          <ac:spMkLst>
            <pc:docMk/>
            <pc:sldMk cId="2700633717" sldId="287"/>
            <ac:spMk id="2" creationId="{590ED49D-646D-4E79-B5CA-4DE6F6F9C321}"/>
          </ac:spMkLst>
        </pc:spChg>
        <pc:spChg chg="mod">
          <ac:chgData name="Mashal Khan" userId="ff208bdd-e69e-4a16-a659-cb1c3d459121" providerId="ADAL" clId="{5EE2061E-C809-4B5A-95A1-139935795009}" dt="2021-09-14T04:58:09.519" v="1500" actId="20577"/>
          <ac:spMkLst>
            <pc:docMk/>
            <pc:sldMk cId="2700633717" sldId="287"/>
            <ac:spMk id="3" creationId="{0C13368F-9394-449C-96E4-F7BF84FEF666}"/>
          </ac:spMkLst>
        </pc:spChg>
        <pc:spChg chg="add">
          <ac:chgData name="Mashal Khan" userId="ff208bdd-e69e-4a16-a659-cb1c3d459121" providerId="ADAL" clId="{5EE2061E-C809-4B5A-95A1-139935795009}" dt="2021-09-14T04:52:34.365" v="1433" actId="26606"/>
          <ac:spMkLst>
            <pc:docMk/>
            <pc:sldMk cId="2700633717" sldId="287"/>
            <ac:spMk id="8" creationId="{488333BA-AE6E-427A-9B16-A39C8073F4EB}"/>
          </ac:spMkLst>
        </pc:spChg>
        <pc:spChg chg="add">
          <ac:chgData name="Mashal Khan" userId="ff208bdd-e69e-4a16-a659-cb1c3d459121" providerId="ADAL" clId="{5EE2061E-C809-4B5A-95A1-139935795009}" dt="2021-09-14T04:52:34.365" v="1433" actId="26606"/>
          <ac:spMkLst>
            <pc:docMk/>
            <pc:sldMk cId="2700633717" sldId="287"/>
            <ac:spMk id="10" creationId="{F98ED85F-DCEE-4B50-802E-71A6E3E12B04}"/>
          </ac:spMkLst>
        </pc:spChg>
      </pc:sldChg>
      <pc:sldChg chg="addSp delSp modSp new mod setBg">
        <pc:chgData name="Mashal Khan" userId="ff208bdd-e69e-4a16-a659-cb1c3d459121" providerId="ADAL" clId="{5EE2061E-C809-4B5A-95A1-139935795009}" dt="2021-09-14T05:00:25.391" v="1504" actId="14100"/>
        <pc:sldMkLst>
          <pc:docMk/>
          <pc:sldMk cId="29097195" sldId="288"/>
        </pc:sldMkLst>
        <pc:spChg chg="del">
          <ac:chgData name="Mashal Khan" userId="ff208bdd-e69e-4a16-a659-cb1c3d459121" providerId="ADAL" clId="{5EE2061E-C809-4B5A-95A1-139935795009}" dt="2021-09-14T05:00:18.326" v="1502" actId="26606"/>
          <ac:spMkLst>
            <pc:docMk/>
            <pc:sldMk cId="29097195" sldId="288"/>
            <ac:spMk id="2" creationId="{615ECCCE-5A42-490A-A3EE-32973B4B9D53}"/>
          </ac:spMkLst>
        </pc:spChg>
        <pc:spChg chg="del">
          <ac:chgData name="Mashal Khan" userId="ff208bdd-e69e-4a16-a659-cb1c3d459121" providerId="ADAL" clId="{5EE2061E-C809-4B5A-95A1-139935795009}" dt="2021-09-14T05:00:07.026" v="1501" actId="22"/>
          <ac:spMkLst>
            <pc:docMk/>
            <pc:sldMk cId="29097195" sldId="288"/>
            <ac:spMk id="3" creationId="{E62BE4A1-A8E6-4822-A935-297E81472A70}"/>
          </ac:spMkLst>
        </pc:spChg>
        <pc:spChg chg="add">
          <ac:chgData name="Mashal Khan" userId="ff208bdd-e69e-4a16-a659-cb1c3d459121" providerId="ADAL" clId="{5EE2061E-C809-4B5A-95A1-139935795009}" dt="2021-09-14T05:00:18.326" v="1502" actId="26606"/>
          <ac:spMkLst>
            <pc:docMk/>
            <pc:sldMk cId="29097195" sldId="288"/>
            <ac:spMk id="10" creationId="{01D0AF59-99C3-4251-AB9A-C966C6AD4400}"/>
          </ac:spMkLst>
        </pc:spChg>
        <pc:spChg chg="add">
          <ac:chgData name="Mashal Khan" userId="ff208bdd-e69e-4a16-a659-cb1c3d459121" providerId="ADAL" clId="{5EE2061E-C809-4B5A-95A1-139935795009}" dt="2021-09-14T05:00:18.326" v="1502" actId="26606"/>
          <ac:spMkLst>
            <pc:docMk/>
            <pc:sldMk cId="29097195" sldId="288"/>
            <ac:spMk id="12" creationId="{1855405F-37A2-4869-9154-F8BE3BECE6C3}"/>
          </ac:spMkLst>
        </pc:spChg>
        <pc:picChg chg="add mod ord">
          <ac:chgData name="Mashal Khan" userId="ff208bdd-e69e-4a16-a659-cb1c3d459121" providerId="ADAL" clId="{5EE2061E-C809-4B5A-95A1-139935795009}" dt="2021-09-14T05:00:25.391" v="1504" actId="14100"/>
          <ac:picMkLst>
            <pc:docMk/>
            <pc:sldMk cId="29097195" sldId="288"/>
            <ac:picMk id="5" creationId="{B61C5CE9-95DB-445F-92EC-155A0ADC9BAA}"/>
          </ac:picMkLst>
        </pc:picChg>
      </pc:sldChg>
      <pc:sldChg chg="addSp delSp modSp new mod setBg">
        <pc:chgData name="Mashal Khan" userId="ff208bdd-e69e-4a16-a659-cb1c3d459121" providerId="ADAL" clId="{5EE2061E-C809-4B5A-95A1-139935795009}" dt="2021-09-14T04:56:50.817" v="1444" actId="14100"/>
        <pc:sldMkLst>
          <pc:docMk/>
          <pc:sldMk cId="4187148580" sldId="289"/>
        </pc:sldMkLst>
        <pc:spChg chg="del">
          <ac:chgData name="Mashal Khan" userId="ff208bdd-e69e-4a16-a659-cb1c3d459121" providerId="ADAL" clId="{5EE2061E-C809-4B5A-95A1-139935795009}" dt="2021-09-14T04:56:38.399" v="1441" actId="26606"/>
          <ac:spMkLst>
            <pc:docMk/>
            <pc:sldMk cId="4187148580" sldId="289"/>
            <ac:spMk id="2" creationId="{E56F7F00-BB76-46BF-8256-FD5C580DCCE7}"/>
          </ac:spMkLst>
        </pc:spChg>
        <pc:spChg chg="del">
          <ac:chgData name="Mashal Khan" userId="ff208bdd-e69e-4a16-a659-cb1c3d459121" providerId="ADAL" clId="{5EE2061E-C809-4B5A-95A1-139935795009}" dt="2021-09-14T04:56:33.847" v="1440" actId="22"/>
          <ac:spMkLst>
            <pc:docMk/>
            <pc:sldMk cId="4187148580" sldId="289"/>
            <ac:spMk id="3" creationId="{D7FAAA10-E75D-4CE8-8A89-18E0E10D95F7}"/>
          </ac:spMkLst>
        </pc:spChg>
        <pc:spChg chg="add">
          <ac:chgData name="Mashal Khan" userId="ff208bdd-e69e-4a16-a659-cb1c3d459121" providerId="ADAL" clId="{5EE2061E-C809-4B5A-95A1-139935795009}" dt="2021-09-14T04:56:38.399" v="1441" actId="26606"/>
          <ac:spMkLst>
            <pc:docMk/>
            <pc:sldMk cId="4187148580" sldId="289"/>
            <ac:spMk id="10" creationId="{F3060C83-F051-4F0E-ABAD-AA0DFC48B218}"/>
          </ac:spMkLst>
        </pc:spChg>
        <pc:spChg chg="add">
          <ac:chgData name="Mashal Khan" userId="ff208bdd-e69e-4a16-a659-cb1c3d459121" providerId="ADAL" clId="{5EE2061E-C809-4B5A-95A1-139935795009}" dt="2021-09-14T04:56:38.399" v="1441" actId="26606"/>
          <ac:spMkLst>
            <pc:docMk/>
            <pc:sldMk cId="4187148580" sldId="289"/>
            <ac:spMk id="12" creationId="{83C98ABE-055B-441F-B07E-44F97F083C39}"/>
          </ac:spMkLst>
        </pc:spChg>
        <pc:spChg chg="add">
          <ac:chgData name="Mashal Khan" userId="ff208bdd-e69e-4a16-a659-cb1c3d459121" providerId="ADAL" clId="{5EE2061E-C809-4B5A-95A1-139935795009}" dt="2021-09-14T04:56:38.399" v="1441" actId="26606"/>
          <ac:spMkLst>
            <pc:docMk/>
            <pc:sldMk cId="4187148580" sldId="289"/>
            <ac:spMk id="14" creationId="{29FDB030-9B49-4CED-8CCD-4D99382388AC}"/>
          </ac:spMkLst>
        </pc:spChg>
        <pc:spChg chg="add">
          <ac:chgData name="Mashal Khan" userId="ff208bdd-e69e-4a16-a659-cb1c3d459121" providerId="ADAL" clId="{5EE2061E-C809-4B5A-95A1-139935795009}" dt="2021-09-14T04:56:38.399" v="1441" actId="26606"/>
          <ac:spMkLst>
            <pc:docMk/>
            <pc:sldMk cId="4187148580" sldId="289"/>
            <ac:spMk id="16" creationId="{3783CA14-24A1-485C-8B30-D6A5D87987AD}"/>
          </ac:spMkLst>
        </pc:spChg>
        <pc:spChg chg="add">
          <ac:chgData name="Mashal Khan" userId="ff208bdd-e69e-4a16-a659-cb1c3d459121" providerId="ADAL" clId="{5EE2061E-C809-4B5A-95A1-139935795009}" dt="2021-09-14T04:56:38.399" v="1441" actId="26606"/>
          <ac:spMkLst>
            <pc:docMk/>
            <pc:sldMk cId="4187148580" sldId="289"/>
            <ac:spMk id="18" creationId="{9A97C86A-04D6-40F7-AE84-31AB43E6A846}"/>
          </ac:spMkLst>
        </pc:spChg>
        <pc:spChg chg="add">
          <ac:chgData name="Mashal Khan" userId="ff208bdd-e69e-4a16-a659-cb1c3d459121" providerId="ADAL" clId="{5EE2061E-C809-4B5A-95A1-139935795009}" dt="2021-09-14T04:56:38.399" v="1441" actId="26606"/>
          <ac:spMkLst>
            <pc:docMk/>
            <pc:sldMk cId="4187148580" sldId="289"/>
            <ac:spMk id="20" creationId="{FF9F2414-84E8-453E-B1F3-389FDE8192D9}"/>
          </ac:spMkLst>
        </pc:spChg>
        <pc:spChg chg="add">
          <ac:chgData name="Mashal Khan" userId="ff208bdd-e69e-4a16-a659-cb1c3d459121" providerId="ADAL" clId="{5EE2061E-C809-4B5A-95A1-139935795009}" dt="2021-09-14T04:56:38.399" v="1441" actId="26606"/>
          <ac:spMkLst>
            <pc:docMk/>
            <pc:sldMk cId="4187148580" sldId="289"/>
            <ac:spMk id="22" creationId="{3ECA69A1-7536-43AC-85EF-C7106179F5ED}"/>
          </ac:spMkLst>
        </pc:spChg>
        <pc:picChg chg="add mod ord">
          <ac:chgData name="Mashal Khan" userId="ff208bdd-e69e-4a16-a659-cb1c3d459121" providerId="ADAL" clId="{5EE2061E-C809-4B5A-95A1-139935795009}" dt="2021-09-14T04:56:50.817" v="1444" actId="14100"/>
          <ac:picMkLst>
            <pc:docMk/>
            <pc:sldMk cId="4187148580" sldId="289"/>
            <ac:picMk id="5" creationId="{DFDA1D5C-D95D-449B-B997-D2DAD7DD0628}"/>
          </ac:picMkLst>
        </pc:picChg>
      </pc:sldChg>
      <pc:sldChg chg="modSp new mod modNotesTx">
        <pc:chgData name="Mashal Khan" userId="ff208bdd-e69e-4a16-a659-cb1c3d459121" providerId="ADAL" clId="{5EE2061E-C809-4B5A-95A1-139935795009}" dt="2021-09-14T05:09:09.206" v="1677" actId="20577"/>
        <pc:sldMkLst>
          <pc:docMk/>
          <pc:sldMk cId="2727908255" sldId="290"/>
        </pc:sldMkLst>
        <pc:spChg chg="mod">
          <ac:chgData name="Mashal Khan" userId="ff208bdd-e69e-4a16-a659-cb1c3d459121" providerId="ADAL" clId="{5EE2061E-C809-4B5A-95A1-139935795009}" dt="2021-09-14T05:03:04.881" v="1517" actId="20577"/>
          <ac:spMkLst>
            <pc:docMk/>
            <pc:sldMk cId="2727908255" sldId="290"/>
            <ac:spMk id="2" creationId="{C1257BC8-F01C-4FD0-BB0C-6A2E98B44D46}"/>
          </ac:spMkLst>
        </pc:spChg>
        <pc:spChg chg="mod">
          <ac:chgData name="Mashal Khan" userId="ff208bdd-e69e-4a16-a659-cb1c3d459121" providerId="ADAL" clId="{5EE2061E-C809-4B5A-95A1-139935795009}" dt="2021-09-14T05:04:51.590" v="1589" actId="20577"/>
          <ac:spMkLst>
            <pc:docMk/>
            <pc:sldMk cId="2727908255" sldId="290"/>
            <ac:spMk id="3" creationId="{E3825B30-5229-44E0-9E3A-FD5EE8C949FB}"/>
          </ac:spMkLst>
        </pc:spChg>
      </pc:sldChg>
      <pc:sldChg chg="addSp new mod modNotesTx">
        <pc:chgData name="Mashal Khan" userId="ff208bdd-e69e-4a16-a659-cb1c3d459121" providerId="ADAL" clId="{5EE2061E-C809-4B5A-95A1-139935795009}" dt="2021-09-14T05:17:37.047" v="1782" actId="20577"/>
        <pc:sldMkLst>
          <pc:docMk/>
          <pc:sldMk cId="705194475" sldId="291"/>
        </pc:sldMkLst>
        <pc:picChg chg="add">
          <ac:chgData name="Mashal Khan" userId="ff208bdd-e69e-4a16-a659-cb1c3d459121" providerId="ADAL" clId="{5EE2061E-C809-4B5A-95A1-139935795009}" dt="2021-09-14T05:05:44.967" v="1591" actId="22"/>
          <ac:picMkLst>
            <pc:docMk/>
            <pc:sldMk cId="705194475" sldId="291"/>
            <ac:picMk id="3" creationId="{84ED25D0-BA4A-4421-9119-CE807F1AC7B2}"/>
          </ac:picMkLst>
        </pc:picChg>
      </pc:sldChg>
      <pc:sldChg chg="addSp delSp modSp new mod setBg">
        <pc:chgData name="Mashal Khan" userId="ff208bdd-e69e-4a16-a659-cb1c3d459121" providerId="ADAL" clId="{5EE2061E-C809-4B5A-95A1-139935795009}" dt="2021-09-14T05:09:46.836" v="1679" actId="26606"/>
        <pc:sldMkLst>
          <pc:docMk/>
          <pc:sldMk cId="36603689" sldId="292"/>
        </pc:sldMkLst>
        <pc:spChg chg="del">
          <ac:chgData name="Mashal Khan" userId="ff208bdd-e69e-4a16-a659-cb1c3d459121" providerId="ADAL" clId="{5EE2061E-C809-4B5A-95A1-139935795009}" dt="2021-09-14T05:09:46.836" v="1679" actId="26606"/>
          <ac:spMkLst>
            <pc:docMk/>
            <pc:sldMk cId="36603689" sldId="292"/>
            <ac:spMk id="2" creationId="{D7B536D3-7CF5-43C1-BEC2-7ABA1EFEDD42}"/>
          </ac:spMkLst>
        </pc:spChg>
        <pc:spChg chg="del">
          <ac:chgData name="Mashal Khan" userId="ff208bdd-e69e-4a16-a659-cb1c3d459121" providerId="ADAL" clId="{5EE2061E-C809-4B5A-95A1-139935795009}" dt="2021-09-14T05:09:42.419" v="1678" actId="22"/>
          <ac:spMkLst>
            <pc:docMk/>
            <pc:sldMk cId="36603689" sldId="292"/>
            <ac:spMk id="3" creationId="{3006E44B-EB7C-4538-80E7-7A8F78C2687A}"/>
          </ac:spMkLst>
        </pc:spChg>
        <pc:spChg chg="add">
          <ac:chgData name="Mashal Khan" userId="ff208bdd-e69e-4a16-a659-cb1c3d459121" providerId="ADAL" clId="{5EE2061E-C809-4B5A-95A1-139935795009}" dt="2021-09-14T05:09:46.836" v="1679" actId="26606"/>
          <ac:spMkLst>
            <pc:docMk/>
            <pc:sldMk cId="36603689" sldId="292"/>
            <ac:spMk id="10" creationId="{01D0AF59-99C3-4251-AB9A-C966C6AD4400}"/>
          </ac:spMkLst>
        </pc:spChg>
        <pc:spChg chg="add">
          <ac:chgData name="Mashal Khan" userId="ff208bdd-e69e-4a16-a659-cb1c3d459121" providerId="ADAL" clId="{5EE2061E-C809-4B5A-95A1-139935795009}" dt="2021-09-14T05:09:46.836" v="1679" actId="26606"/>
          <ac:spMkLst>
            <pc:docMk/>
            <pc:sldMk cId="36603689" sldId="292"/>
            <ac:spMk id="12" creationId="{1855405F-37A2-4869-9154-F8BE3BECE6C3}"/>
          </ac:spMkLst>
        </pc:spChg>
        <pc:picChg chg="add mod ord">
          <ac:chgData name="Mashal Khan" userId="ff208bdd-e69e-4a16-a659-cb1c3d459121" providerId="ADAL" clId="{5EE2061E-C809-4B5A-95A1-139935795009}" dt="2021-09-14T05:09:46.836" v="1679" actId="26606"/>
          <ac:picMkLst>
            <pc:docMk/>
            <pc:sldMk cId="36603689" sldId="292"/>
            <ac:picMk id="5" creationId="{92704031-71F4-4290-A221-35D35D45F4D3}"/>
          </ac:picMkLst>
        </pc:picChg>
      </pc:sldChg>
      <pc:sldChg chg="new del">
        <pc:chgData name="Mashal Khan" userId="ff208bdd-e69e-4a16-a659-cb1c3d459121" providerId="ADAL" clId="{5EE2061E-C809-4B5A-95A1-139935795009}" dt="2021-09-14T05:05:56.241" v="1593" actId="47"/>
        <pc:sldMkLst>
          <pc:docMk/>
          <pc:sldMk cId="3364366743" sldId="292"/>
        </pc:sldMkLst>
      </pc:sldChg>
      <pc:sldChg chg="addSp delSp modSp new mod setBg">
        <pc:chgData name="Mashal Khan" userId="ff208bdd-e69e-4a16-a659-cb1c3d459121" providerId="ADAL" clId="{5EE2061E-C809-4B5A-95A1-139935795009}" dt="2021-09-14T05:10:26.909" v="1682" actId="26606"/>
        <pc:sldMkLst>
          <pc:docMk/>
          <pc:sldMk cId="1024251969" sldId="293"/>
        </pc:sldMkLst>
        <pc:spChg chg="del">
          <ac:chgData name="Mashal Khan" userId="ff208bdd-e69e-4a16-a659-cb1c3d459121" providerId="ADAL" clId="{5EE2061E-C809-4B5A-95A1-139935795009}" dt="2021-09-14T05:10:26.909" v="1682" actId="26606"/>
          <ac:spMkLst>
            <pc:docMk/>
            <pc:sldMk cId="1024251969" sldId="293"/>
            <ac:spMk id="2" creationId="{290E2FF4-DAB4-4B85-B853-BC166EA13F08}"/>
          </ac:spMkLst>
        </pc:spChg>
        <pc:spChg chg="del">
          <ac:chgData name="Mashal Khan" userId="ff208bdd-e69e-4a16-a659-cb1c3d459121" providerId="ADAL" clId="{5EE2061E-C809-4B5A-95A1-139935795009}" dt="2021-09-14T05:10:26.909" v="1682" actId="26606"/>
          <ac:spMkLst>
            <pc:docMk/>
            <pc:sldMk cId="1024251969" sldId="293"/>
            <ac:spMk id="3" creationId="{59BAC5FC-A056-4648-A3AF-E00C3C8D8D54}"/>
          </ac:spMkLst>
        </pc:spChg>
        <pc:spChg chg="add">
          <ac:chgData name="Mashal Khan" userId="ff208bdd-e69e-4a16-a659-cb1c3d459121" providerId="ADAL" clId="{5EE2061E-C809-4B5A-95A1-139935795009}" dt="2021-09-14T05:10:26.909" v="1682" actId="26606"/>
          <ac:spMkLst>
            <pc:docMk/>
            <pc:sldMk cId="1024251969" sldId="293"/>
            <ac:spMk id="10" creationId="{01D0AF59-99C3-4251-AB9A-C966C6AD4400}"/>
          </ac:spMkLst>
        </pc:spChg>
        <pc:spChg chg="add">
          <ac:chgData name="Mashal Khan" userId="ff208bdd-e69e-4a16-a659-cb1c3d459121" providerId="ADAL" clId="{5EE2061E-C809-4B5A-95A1-139935795009}" dt="2021-09-14T05:10:26.909" v="1682" actId="26606"/>
          <ac:spMkLst>
            <pc:docMk/>
            <pc:sldMk cId="1024251969" sldId="293"/>
            <ac:spMk id="12" creationId="{1855405F-37A2-4869-9154-F8BE3BECE6C3}"/>
          </ac:spMkLst>
        </pc:spChg>
        <pc:picChg chg="add mod">
          <ac:chgData name="Mashal Khan" userId="ff208bdd-e69e-4a16-a659-cb1c3d459121" providerId="ADAL" clId="{5EE2061E-C809-4B5A-95A1-139935795009}" dt="2021-09-14T05:10:26.909" v="1682" actId="26606"/>
          <ac:picMkLst>
            <pc:docMk/>
            <pc:sldMk cId="1024251969" sldId="293"/>
            <ac:picMk id="5" creationId="{87D9A7AB-B3F5-43F0-BFF5-A00ACC8F6EA6}"/>
          </ac:picMkLst>
        </pc:picChg>
      </pc:sldChg>
      <pc:sldChg chg="modSp new mod modNotesTx">
        <pc:chgData name="Mashal Khan" userId="ff208bdd-e69e-4a16-a659-cb1c3d459121" providerId="ADAL" clId="{5EE2061E-C809-4B5A-95A1-139935795009}" dt="2021-09-14T05:12:48.750" v="1767"/>
        <pc:sldMkLst>
          <pc:docMk/>
          <pc:sldMk cId="1374668781" sldId="294"/>
        </pc:sldMkLst>
        <pc:spChg chg="mod">
          <ac:chgData name="Mashal Khan" userId="ff208bdd-e69e-4a16-a659-cb1c3d459121" providerId="ADAL" clId="{5EE2061E-C809-4B5A-95A1-139935795009}" dt="2021-09-14T05:11:34.301" v="1720" actId="20577"/>
          <ac:spMkLst>
            <pc:docMk/>
            <pc:sldMk cId="1374668781" sldId="294"/>
            <ac:spMk id="2" creationId="{7795088B-0359-4044-8B34-D95C2F725B93}"/>
          </ac:spMkLst>
        </pc:spChg>
        <pc:spChg chg="mod">
          <ac:chgData name="Mashal Khan" userId="ff208bdd-e69e-4a16-a659-cb1c3d459121" providerId="ADAL" clId="{5EE2061E-C809-4B5A-95A1-139935795009}" dt="2021-09-14T05:12:29.829" v="1766" actId="20577"/>
          <ac:spMkLst>
            <pc:docMk/>
            <pc:sldMk cId="1374668781" sldId="294"/>
            <ac:spMk id="3" creationId="{501A678A-5025-4FEA-8F29-E1B4FF7BA838}"/>
          </ac:spMkLst>
        </pc:spChg>
      </pc:sldChg>
      <pc:sldChg chg="addSp delSp modSp new mod setBg">
        <pc:chgData name="Mashal Khan" userId="ff208bdd-e69e-4a16-a659-cb1c3d459121" providerId="ADAL" clId="{5EE2061E-C809-4B5A-95A1-139935795009}" dt="2021-09-14T05:15:49.534" v="1773" actId="1076"/>
        <pc:sldMkLst>
          <pc:docMk/>
          <pc:sldMk cId="890764260" sldId="295"/>
        </pc:sldMkLst>
        <pc:spChg chg="del">
          <ac:chgData name="Mashal Khan" userId="ff208bdd-e69e-4a16-a659-cb1c3d459121" providerId="ADAL" clId="{5EE2061E-C809-4B5A-95A1-139935795009}" dt="2021-09-14T05:15:37.961" v="1770" actId="26606"/>
          <ac:spMkLst>
            <pc:docMk/>
            <pc:sldMk cId="890764260" sldId="295"/>
            <ac:spMk id="2" creationId="{F3044BCB-ABC3-47E4-97B7-8E7AD645ACD4}"/>
          </ac:spMkLst>
        </pc:spChg>
        <pc:spChg chg="del">
          <ac:chgData name="Mashal Khan" userId="ff208bdd-e69e-4a16-a659-cb1c3d459121" providerId="ADAL" clId="{5EE2061E-C809-4B5A-95A1-139935795009}" dt="2021-09-14T05:15:37.961" v="1770" actId="26606"/>
          <ac:spMkLst>
            <pc:docMk/>
            <pc:sldMk cId="890764260" sldId="295"/>
            <ac:spMk id="3" creationId="{ACA5C3A3-FD36-4FF5-B4FA-92D80F939CD5}"/>
          </ac:spMkLst>
        </pc:spChg>
        <pc:spChg chg="add">
          <ac:chgData name="Mashal Khan" userId="ff208bdd-e69e-4a16-a659-cb1c3d459121" providerId="ADAL" clId="{5EE2061E-C809-4B5A-95A1-139935795009}" dt="2021-09-14T05:15:37.961" v="1770" actId="26606"/>
          <ac:spMkLst>
            <pc:docMk/>
            <pc:sldMk cId="890764260" sldId="295"/>
            <ac:spMk id="10" creationId="{01D0AF59-99C3-4251-AB9A-C966C6AD4400}"/>
          </ac:spMkLst>
        </pc:spChg>
        <pc:spChg chg="add">
          <ac:chgData name="Mashal Khan" userId="ff208bdd-e69e-4a16-a659-cb1c3d459121" providerId="ADAL" clId="{5EE2061E-C809-4B5A-95A1-139935795009}" dt="2021-09-14T05:15:37.961" v="1770" actId="26606"/>
          <ac:spMkLst>
            <pc:docMk/>
            <pc:sldMk cId="890764260" sldId="295"/>
            <ac:spMk id="12" creationId="{1855405F-37A2-4869-9154-F8BE3BECE6C3}"/>
          </ac:spMkLst>
        </pc:spChg>
        <pc:picChg chg="add mod">
          <ac:chgData name="Mashal Khan" userId="ff208bdd-e69e-4a16-a659-cb1c3d459121" providerId="ADAL" clId="{5EE2061E-C809-4B5A-95A1-139935795009}" dt="2021-09-14T05:15:37.961" v="1770" actId="26606"/>
          <ac:picMkLst>
            <pc:docMk/>
            <pc:sldMk cId="890764260" sldId="295"/>
            <ac:picMk id="5" creationId="{A35BC137-74FC-4075-AE3D-E4A669391809}"/>
          </ac:picMkLst>
        </pc:picChg>
        <pc:picChg chg="add mod">
          <ac:chgData name="Mashal Khan" userId="ff208bdd-e69e-4a16-a659-cb1c3d459121" providerId="ADAL" clId="{5EE2061E-C809-4B5A-95A1-139935795009}" dt="2021-09-14T05:15:49.534" v="1773" actId="1076"/>
          <ac:picMkLst>
            <pc:docMk/>
            <pc:sldMk cId="890764260" sldId="295"/>
            <ac:picMk id="8" creationId="{9FA7CC28-EDE7-4B66-AA63-E9FB8A54D40B}"/>
          </ac:picMkLst>
        </pc:picChg>
      </pc:sldChg>
      <pc:sldChg chg="new">
        <pc:chgData name="Mashal Khan" userId="ff208bdd-e69e-4a16-a659-cb1c3d459121" providerId="ADAL" clId="{5EE2061E-C809-4B5A-95A1-139935795009}" dt="2021-09-14T05:15:57.872" v="1774" actId="680"/>
        <pc:sldMkLst>
          <pc:docMk/>
          <pc:sldMk cId="3094480498" sldId="296"/>
        </pc:sldMkLst>
      </pc:sldChg>
    </pc:docChg>
  </pc:docChgLst>
  <pc:docChgLst>
    <pc:chgData name="Mashal Khan" userId="ff208bdd-e69e-4a16-a659-cb1c3d459121" providerId="ADAL" clId="{71B1C552-49EE-4A21-8673-21E8B257C6B8}"/>
    <pc:docChg chg="undo custSel addSld delSld modSld sldOrd">
      <pc:chgData name="Mashal Khan" userId="ff208bdd-e69e-4a16-a659-cb1c3d459121" providerId="ADAL" clId="{71B1C552-49EE-4A21-8673-21E8B257C6B8}" dt="2021-10-13T07:53:30.137" v="1384" actId="680"/>
      <pc:docMkLst>
        <pc:docMk/>
      </pc:docMkLst>
      <pc:sldChg chg="del">
        <pc:chgData name="Mashal Khan" userId="ff208bdd-e69e-4a16-a659-cb1c3d459121" providerId="ADAL" clId="{71B1C552-49EE-4A21-8673-21E8B257C6B8}" dt="2021-10-06T05:12:48.107" v="0" actId="47"/>
        <pc:sldMkLst>
          <pc:docMk/>
          <pc:sldMk cId="764155645" sldId="329"/>
        </pc:sldMkLst>
      </pc:sldChg>
      <pc:sldChg chg="del">
        <pc:chgData name="Mashal Khan" userId="ff208bdd-e69e-4a16-a659-cb1c3d459121" providerId="ADAL" clId="{71B1C552-49EE-4A21-8673-21E8B257C6B8}" dt="2021-10-06T05:12:48.107" v="0" actId="47"/>
        <pc:sldMkLst>
          <pc:docMk/>
          <pc:sldMk cId="1553760566" sldId="330"/>
        </pc:sldMkLst>
      </pc:sldChg>
      <pc:sldChg chg="del">
        <pc:chgData name="Mashal Khan" userId="ff208bdd-e69e-4a16-a659-cb1c3d459121" providerId="ADAL" clId="{71B1C552-49EE-4A21-8673-21E8B257C6B8}" dt="2021-10-06T05:12:48.107" v="0" actId="47"/>
        <pc:sldMkLst>
          <pc:docMk/>
          <pc:sldMk cId="470336844" sldId="331"/>
        </pc:sldMkLst>
      </pc:sldChg>
      <pc:sldChg chg="del">
        <pc:chgData name="Mashal Khan" userId="ff208bdd-e69e-4a16-a659-cb1c3d459121" providerId="ADAL" clId="{71B1C552-49EE-4A21-8673-21E8B257C6B8}" dt="2021-10-06T05:12:48.107" v="0" actId="47"/>
        <pc:sldMkLst>
          <pc:docMk/>
          <pc:sldMk cId="4202715266" sldId="332"/>
        </pc:sldMkLst>
      </pc:sldChg>
      <pc:sldChg chg="modSp add mod modNotesTx">
        <pc:chgData name="Mashal Khan" userId="ff208bdd-e69e-4a16-a659-cb1c3d459121" providerId="ADAL" clId="{71B1C552-49EE-4A21-8673-21E8B257C6B8}" dt="2021-10-12T16:18:30.156" v="1324"/>
        <pc:sldMkLst>
          <pc:docMk/>
          <pc:sldMk cId="2104869422" sldId="342"/>
        </pc:sldMkLst>
        <pc:spChg chg="mod">
          <ac:chgData name="Mashal Khan" userId="ff208bdd-e69e-4a16-a659-cb1c3d459121" providerId="ADAL" clId="{71B1C552-49EE-4A21-8673-21E8B257C6B8}" dt="2021-10-06T07:30:49.011" v="1323" actId="14100"/>
          <ac:spMkLst>
            <pc:docMk/>
            <pc:sldMk cId="2104869422" sldId="342"/>
            <ac:spMk id="3" creationId="{279990C7-A179-41A7-8666-59D8D332D688}"/>
          </ac:spMkLst>
        </pc:spChg>
      </pc:sldChg>
      <pc:sldChg chg="modSp mod">
        <pc:chgData name="Mashal Khan" userId="ff208bdd-e69e-4a16-a659-cb1c3d459121" providerId="ADAL" clId="{71B1C552-49EE-4A21-8673-21E8B257C6B8}" dt="2021-10-06T07:00:01.156" v="640" actId="20577"/>
        <pc:sldMkLst>
          <pc:docMk/>
          <pc:sldMk cId="3384043312" sldId="358"/>
        </pc:sldMkLst>
        <pc:spChg chg="mod">
          <ac:chgData name="Mashal Khan" userId="ff208bdd-e69e-4a16-a659-cb1c3d459121" providerId="ADAL" clId="{71B1C552-49EE-4A21-8673-21E8B257C6B8}" dt="2021-10-06T05:13:01.011" v="24" actId="20577"/>
          <ac:spMkLst>
            <pc:docMk/>
            <pc:sldMk cId="3384043312" sldId="358"/>
            <ac:spMk id="2" creationId="{A1B585CC-782A-478A-8757-4C02E8EB3A38}"/>
          </ac:spMkLst>
        </pc:spChg>
        <pc:spChg chg="mod">
          <ac:chgData name="Mashal Khan" userId="ff208bdd-e69e-4a16-a659-cb1c3d459121" providerId="ADAL" clId="{71B1C552-49EE-4A21-8673-21E8B257C6B8}" dt="2021-10-06T07:00:01.156" v="640" actId="20577"/>
          <ac:spMkLst>
            <pc:docMk/>
            <pc:sldMk cId="3384043312" sldId="358"/>
            <ac:spMk id="3" creationId="{F89DE025-6A3A-4806-A1C1-0B132DC55242}"/>
          </ac:spMkLst>
        </pc:spChg>
      </pc:sldChg>
      <pc:sldChg chg="modSp new mod">
        <pc:chgData name="Mashal Khan" userId="ff208bdd-e69e-4a16-a659-cb1c3d459121" providerId="ADAL" clId="{71B1C552-49EE-4A21-8673-21E8B257C6B8}" dt="2021-10-06T06:30:05.375" v="152" actId="20577"/>
        <pc:sldMkLst>
          <pc:docMk/>
          <pc:sldMk cId="312735731" sldId="359"/>
        </pc:sldMkLst>
        <pc:spChg chg="mod">
          <ac:chgData name="Mashal Khan" userId="ff208bdd-e69e-4a16-a659-cb1c3d459121" providerId="ADAL" clId="{71B1C552-49EE-4A21-8673-21E8B257C6B8}" dt="2021-10-06T06:28:52.452" v="132" actId="20577"/>
          <ac:spMkLst>
            <pc:docMk/>
            <pc:sldMk cId="312735731" sldId="359"/>
            <ac:spMk id="2" creationId="{BBA28937-DE58-4A5B-A795-B46985175D01}"/>
          </ac:spMkLst>
        </pc:spChg>
        <pc:spChg chg="mod">
          <ac:chgData name="Mashal Khan" userId="ff208bdd-e69e-4a16-a659-cb1c3d459121" providerId="ADAL" clId="{71B1C552-49EE-4A21-8673-21E8B257C6B8}" dt="2021-10-06T06:30:05.375" v="152" actId="20577"/>
          <ac:spMkLst>
            <pc:docMk/>
            <pc:sldMk cId="312735731" sldId="359"/>
            <ac:spMk id="3" creationId="{0A0FA233-B5EB-427B-AE1B-E7D0C002C2AB}"/>
          </ac:spMkLst>
        </pc:spChg>
      </pc:sldChg>
      <pc:sldChg chg="del">
        <pc:chgData name="Mashal Khan" userId="ff208bdd-e69e-4a16-a659-cb1c3d459121" providerId="ADAL" clId="{71B1C552-49EE-4A21-8673-21E8B257C6B8}" dt="2021-10-06T05:12:48.107" v="0" actId="47"/>
        <pc:sldMkLst>
          <pc:docMk/>
          <pc:sldMk cId="1446450456" sldId="359"/>
        </pc:sldMkLst>
      </pc:sldChg>
      <pc:sldChg chg="modSp new mod">
        <pc:chgData name="Mashal Khan" userId="ff208bdd-e69e-4a16-a659-cb1c3d459121" providerId="ADAL" clId="{71B1C552-49EE-4A21-8673-21E8B257C6B8}" dt="2021-10-06T06:32:03.643" v="193" actId="20577"/>
        <pc:sldMkLst>
          <pc:docMk/>
          <pc:sldMk cId="593203108" sldId="360"/>
        </pc:sldMkLst>
        <pc:spChg chg="mod">
          <ac:chgData name="Mashal Khan" userId="ff208bdd-e69e-4a16-a659-cb1c3d459121" providerId="ADAL" clId="{71B1C552-49EE-4A21-8673-21E8B257C6B8}" dt="2021-10-06T06:32:03.643" v="193" actId="20577"/>
          <ac:spMkLst>
            <pc:docMk/>
            <pc:sldMk cId="593203108" sldId="360"/>
            <ac:spMk id="2" creationId="{7BAB0316-EFAB-49C8-9E6A-75D47758CAE4}"/>
          </ac:spMkLst>
        </pc:spChg>
        <pc:spChg chg="mod">
          <ac:chgData name="Mashal Khan" userId="ff208bdd-e69e-4a16-a659-cb1c3d459121" providerId="ADAL" clId="{71B1C552-49EE-4A21-8673-21E8B257C6B8}" dt="2021-10-06T06:31:47.010" v="180" actId="20577"/>
          <ac:spMkLst>
            <pc:docMk/>
            <pc:sldMk cId="593203108" sldId="360"/>
            <ac:spMk id="3" creationId="{CAF2BB69-B086-4CB9-BEC3-C68ED8ECE751}"/>
          </ac:spMkLst>
        </pc:spChg>
      </pc:sldChg>
      <pc:sldChg chg="del">
        <pc:chgData name="Mashal Khan" userId="ff208bdd-e69e-4a16-a659-cb1c3d459121" providerId="ADAL" clId="{71B1C552-49EE-4A21-8673-21E8B257C6B8}" dt="2021-10-06T05:12:48.107" v="0" actId="47"/>
        <pc:sldMkLst>
          <pc:docMk/>
          <pc:sldMk cId="2483909657" sldId="360"/>
        </pc:sldMkLst>
      </pc:sldChg>
      <pc:sldChg chg="del">
        <pc:chgData name="Mashal Khan" userId="ff208bdd-e69e-4a16-a659-cb1c3d459121" providerId="ADAL" clId="{71B1C552-49EE-4A21-8673-21E8B257C6B8}" dt="2021-10-06T05:12:48.107" v="0" actId="47"/>
        <pc:sldMkLst>
          <pc:docMk/>
          <pc:sldMk cId="454076002" sldId="361"/>
        </pc:sldMkLst>
      </pc:sldChg>
      <pc:sldChg chg="addSp delSp modSp new mod modAnim modNotesTx">
        <pc:chgData name="Mashal Khan" userId="ff208bdd-e69e-4a16-a659-cb1c3d459121" providerId="ADAL" clId="{71B1C552-49EE-4A21-8673-21E8B257C6B8}" dt="2021-10-06T06:44:29.443" v="278"/>
        <pc:sldMkLst>
          <pc:docMk/>
          <pc:sldMk cId="4040102997" sldId="361"/>
        </pc:sldMkLst>
        <pc:spChg chg="del">
          <ac:chgData name="Mashal Khan" userId="ff208bdd-e69e-4a16-a659-cb1c3d459121" providerId="ADAL" clId="{71B1C552-49EE-4A21-8673-21E8B257C6B8}" dt="2021-10-06T06:35:26.081" v="200" actId="478"/>
          <ac:spMkLst>
            <pc:docMk/>
            <pc:sldMk cId="4040102997" sldId="361"/>
            <ac:spMk id="2" creationId="{96776820-CAC2-46D2-A496-72AAE3E1AD89}"/>
          </ac:spMkLst>
        </pc:spChg>
        <pc:spChg chg="del">
          <ac:chgData name="Mashal Khan" userId="ff208bdd-e69e-4a16-a659-cb1c3d459121" providerId="ADAL" clId="{71B1C552-49EE-4A21-8673-21E8B257C6B8}" dt="2021-10-06T06:35:17.049" v="198"/>
          <ac:spMkLst>
            <pc:docMk/>
            <pc:sldMk cId="4040102997" sldId="361"/>
            <ac:spMk id="3" creationId="{846BED81-5A08-4C86-AC7F-A7F20E10CF6E}"/>
          </ac:spMkLst>
        </pc:spChg>
        <pc:picChg chg="add mod">
          <ac:chgData name="Mashal Khan" userId="ff208bdd-e69e-4a16-a659-cb1c3d459121" providerId="ADAL" clId="{71B1C552-49EE-4A21-8673-21E8B257C6B8}" dt="2021-10-06T06:35:43.687" v="207" actId="14100"/>
          <ac:picMkLst>
            <pc:docMk/>
            <pc:sldMk cId="4040102997" sldId="361"/>
            <ac:picMk id="4" creationId="{8BCEC187-3DA9-4EDA-9D48-ADA0AC6AC79E}"/>
          </ac:picMkLst>
        </pc:picChg>
        <pc:picChg chg="add mod">
          <ac:chgData name="Mashal Khan" userId="ff208bdd-e69e-4a16-a659-cb1c3d459121" providerId="ADAL" clId="{71B1C552-49EE-4A21-8673-21E8B257C6B8}" dt="2021-10-06T06:35:41.306" v="206" actId="14100"/>
          <ac:picMkLst>
            <pc:docMk/>
            <pc:sldMk cId="4040102997" sldId="361"/>
            <ac:picMk id="5" creationId="{DED73781-ABE4-4AE3-84F6-EDB1D6250666}"/>
          </ac:picMkLst>
        </pc:picChg>
        <pc:picChg chg="add mod">
          <ac:chgData name="Mashal Khan" userId="ff208bdd-e69e-4a16-a659-cb1c3d459121" providerId="ADAL" clId="{71B1C552-49EE-4A21-8673-21E8B257C6B8}" dt="2021-10-06T06:36:12.856" v="211" actId="1076"/>
          <ac:picMkLst>
            <pc:docMk/>
            <pc:sldMk cId="4040102997" sldId="361"/>
            <ac:picMk id="6" creationId="{004DFCCA-8584-4EED-BB64-D4754F349D53}"/>
          </ac:picMkLst>
        </pc:picChg>
        <pc:picChg chg="add mod">
          <ac:chgData name="Mashal Khan" userId="ff208bdd-e69e-4a16-a659-cb1c3d459121" providerId="ADAL" clId="{71B1C552-49EE-4A21-8673-21E8B257C6B8}" dt="2021-10-06T06:36:31.912" v="214" actId="1076"/>
          <ac:picMkLst>
            <pc:docMk/>
            <pc:sldMk cId="4040102997" sldId="361"/>
            <ac:picMk id="7" creationId="{0605F353-F09D-42A2-9548-C2B10FDB6672}"/>
          </ac:picMkLst>
        </pc:picChg>
      </pc:sldChg>
      <pc:sldChg chg="modSp new mod">
        <pc:chgData name="Mashal Khan" userId="ff208bdd-e69e-4a16-a659-cb1c3d459121" providerId="ADAL" clId="{71B1C552-49EE-4A21-8673-21E8B257C6B8}" dt="2021-10-06T06:48:11.469" v="355" actId="207"/>
        <pc:sldMkLst>
          <pc:docMk/>
          <pc:sldMk cId="214180521" sldId="362"/>
        </pc:sldMkLst>
        <pc:spChg chg="mod">
          <ac:chgData name="Mashal Khan" userId="ff208bdd-e69e-4a16-a659-cb1c3d459121" providerId="ADAL" clId="{71B1C552-49EE-4A21-8673-21E8B257C6B8}" dt="2021-10-06T06:45:01.979" v="299" actId="20577"/>
          <ac:spMkLst>
            <pc:docMk/>
            <pc:sldMk cId="214180521" sldId="362"/>
            <ac:spMk id="2" creationId="{B4C716DD-70D1-4DFF-9554-2F2FE5D041BF}"/>
          </ac:spMkLst>
        </pc:spChg>
        <pc:spChg chg="mod">
          <ac:chgData name="Mashal Khan" userId="ff208bdd-e69e-4a16-a659-cb1c3d459121" providerId="ADAL" clId="{71B1C552-49EE-4A21-8673-21E8B257C6B8}" dt="2021-10-06T06:48:11.469" v="355" actId="207"/>
          <ac:spMkLst>
            <pc:docMk/>
            <pc:sldMk cId="214180521" sldId="362"/>
            <ac:spMk id="3" creationId="{A2E3D00B-5218-4F0B-A20E-3574A8D6B0B1}"/>
          </ac:spMkLst>
        </pc:spChg>
      </pc:sldChg>
      <pc:sldChg chg="del">
        <pc:chgData name="Mashal Khan" userId="ff208bdd-e69e-4a16-a659-cb1c3d459121" providerId="ADAL" clId="{71B1C552-49EE-4A21-8673-21E8B257C6B8}" dt="2021-10-06T05:12:48.107" v="0" actId="47"/>
        <pc:sldMkLst>
          <pc:docMk/>
          <pc:sldMk cId="736342057" sldId="362"/>
        </pc:sldMkLst>
      </pc:sldChg>
      <pc:sldChg chg="modSp new mod modNotesTx">
        <pc:chgData name="Mashal Khan" userId="ff208bdd-e69e-4a16-a659-cb1c3d459121" providerId="ADAL" clId="{71B1C552-49EE-4A21-8673-21E8B257C6B8}" dt="2021-10-06T06:52:27.647" v="520" actId="313"/>
        <pc:sldMkLst>
          <pc:docMk/>
          <pc:sldMk cId="1151031945" sldId="363"/>
        </pc:sldMkLst>
        <pc:spChg chg="mod">
          <ac:chgData name="Mashal Khan" userId="ff208bdd-e69e-4a16-a659-cb1c3d459121" providerId="ADAL" clId="{71B1C552-49EE-4A21-8673-21E8B257C6B8}" dt="2021-10-06T06:51:09.921" v="385" actId="20577"/>
          <ac:spMkLst>
            <pc:docMk/>
            <pc:sldMk cId="1151031945" sldId="363"/>
            <ac:spMk id="2" creationId="{C0948BDF-DCC9-4B89-90BE-E3AFE9BF2526}"/>
          </ac:spMkLst>
        </pc:spChg>
        <pc:spChg chg="mod">
          <ac:chgData name="Mashal Khan" userId="ff208bdd-e69e-4a16-a659-cb1c3d459121" providerId="ADAL" clId="{71B1C552-49EE-4A21-8673-21E8B257C6B8}" dt="2021-10-06T06:52:27.647" v="520" actId="313"/>
          <ac:spMkLst>
            <pc:docMk/>
            <pc:sldMk cId="1151031945" sldId="363"/>
            <ac:spMk id="3" creationId="{3406C97F-A5AF-46D6-A505-461A83DFBD78}"/>
          </ac:spMkLst>
        </pc:spChg>
      </pc:sldChg>
      <pc:sldChg chg="del">
        <pc:chgData name="Mashal Khan" userId="ff208bdd-e69e-4a16-a659-cb1c3d459121" providerId="ADAL" clId="{71B1C552-49EE-4A21-8673-21E8B257C6B8}" dt="2021-10-06T05:12:48.107" v="0" actId="47"/>
        <pc:sldMkLst>
          <pc:docMk/>
          <pc:sldMk cId="3891239427" sldId="363"/>
        </pc:sldMkLst>
      </pc:sldChg>
      <pc:sldChg chg="del">
        <pc:chgData name="Mashal Khan" userId="ff208bdd-e69e-4a16-a659-cb1c3d459121" providerId="ADAL" clId="{71B1C552-49EE-4A21-8673-21E8B257C6B8}" dt="2021-10-06T05:12:48.107" v="0" actId="47"/>
        <pc:sldMkLst>
          <pc:docMk/>
          <pc:sldMk cId="1355758672" sldId="364"/>
        </pc:sldMkLst>
      </pc:sldChg>
      <pc:sldChg chg="modSp new mod">
        <pc:chgData name="Mashal Khan" userId="ff208bdd-e69e-4a16-a659-cb1c3d459121" providerId="ADAL" clId="{71B1C552-49EE-4A21-8673-21E8B257C6B8}" dt="2021-10-06T06:59:03.641" v="616" actId="20577"/>
        <pc:sldMkLst>
          <pc:docMk/>
          <pc:sldMk cId="3401948848" sldId="364"/>
        </pc:sldMkLst>
        <pc:spChg chg="mod">
          <ac:chgData name="Mashal Khan" userId="ff208bdd-e69e-4a16-a659-cb1c3d459121" providerId="ADAL" clId="{71B1C552-49EE-4A21-8673-21E8B257C6B8}" dt="2021-10-06T06:57:25.101" v="535" actId="20577"/>
          <ac:spMkLst>
            <pc:docMk/>
            <pc:sldMk cId="3401948848" sldId="364"/>
            <ac:spMk id="2" creationId="{3C4E9DBD-1691-4123-8F52-685F2291B4B2}"/>
          </ac:spMkLst>
        </pc:spChg>
        <pc:spChg chg="mod">
          <ac:chgData name="Mashal Khan" userId="ff208bdd-e69e-4a16-a659-cb1c3d459121" providerId="ADAL" clId="{71B1C552-49EE-4A21-8673-21E8B257C6B8}" dt="2021-10-06T06:59:03.641" v="616" actId="20577"/>
          <ac:spMkLst>
            <pc:docMk/>
            <pc:sldMk cId="3401948848" sldId="364"/>
            <ac:spMk id="3" creationId="{474F3A2A-A053-4597-B655-807F5E5505BA}"/>
          </ac:spMkLst>
        </pc:spChg>
      </pc:sldChg>
      <pc:sldChg chg="del">
        <pc:chgData name="Mashal Khan" userId="ff208bdd-e69e-4a16-a659-cb1c3d459121" providerId="ADAL" clId="{71B1C552-49EE-4A21-8673-21E8B257C6B8}" dt="2021-10-06T05:12:48.107" v="0" actId="47"/>
        <pc:sldMkLst>
          <pc:docMk/>
          <pc:sldMk cId="121703339" sldId="365"/>
        </pc:sldMkLst>
      </pc:sldChg>
      <pc:sldChg chg="modSp new mod">
        <pc:chgData name="Mashal Khan" userId="ff208bdd-e69e-4a16-a659-cb1c3d459121" providerId="ADAL" clId="{71B1C552-49EE-4A21-8673-21E8B257C6B8}" dt="2021-10-06T07:02:58.103" v="772" actId="20577"/>
        <pc:sldMkLst>
          <pc:docMk/>
          <pc:sldMk cId="2726525293" sldId="365"/>
        </pc:sldMkLst>
        <pc:spChg chg="mod">
          <ac:chgData name="Mashal Khan" userId="ff208bdd-e69e-4a16-a659-cb1c3d459121" providerId="ADAL" clId="{71B1C552-49EE-4A21-8673-21E8B257C6B8}" dt="2021-10-06T07:01:35.463" v="664" actId="20577"/>
          <ac:spMkLst>
            <pc:docMk/>
            <pc:sldMk cId="2726525293" sldId="365"/>
            <ac:spMk id="2" creationId="{0271024D-54E4-433E-9C45-73AC71804042}"/>
          </ac:spMkLst>
        </pc:spChg>
        <pc:spChg chg="mod">
          <ac:chgData name="Mashal Khan" userId="ff208bdd-e69e-4a16-a659-cb1c3d459121" providerId="ADAL" clId="{71B1C552-49EE-4A21-8673-21E8B257C6B8}" dt="2021-10-06T07:02:58.103" v="772" actId="20577"/>
          <ac:spMkLst>
            <pc:docMk/>
            <pc:sldMk cId="2726525293" sldId="365"/>
            <ac:spMk id="3" creationId="{4D553817-FBA2-416F-B1E5-50C06A8D018D}"/>
          </ac:spMkLst>
        </pc:spChg>
      </pc:sldChg>
      <pc:sldChg chg="del">
        <pc:chgData name="Mashal Khan" userId="ff208bdd-e69e-4a16-a659-cb1c3d459121" providerId="ADAL" clId="{71B1C552-49EE-4A21-8673-21E8B257C6B8}" dt="2021-10-06T05:12:48.107" v="0" actId="47"/>
        <pc:sldMkLst>
          <pc:docMk/>
          <pc:sldMk cId="495533614" sldId="366"/>
        </pc:sldMkLst>
      </pc:sldChg>
      <pc:sldChg chg="modSp new mod">
        <pc:chgData name="Mashal Khan" userId="ff208bdd-e69e-4a16-a659-cb1c3d459121" providerId="ADAL" clId="{71B1C552-49EE-4A21-8673-21E8B257C6B8}" dt="2021-10-06T07:05:12.637" v="961" actId="313"/>
        <pc:sldMkLst>
          <pc:docMk/>
          <pc:sldMk cId="3962055991" sldId="366"/>
        </pc:sldMkLst>
        <pc:spChg chg="mod">
          <ac:chgData name="Mashal Khan" userId="ff208bdd-e69e-4a16-a659-cb1c3d459121" providerId="ADAL" clId="{71B1C552-49EE-4A21-8673-21E8B257C6B8}" dt="2021-10-06T07:03:18.489" v="788" actId="20577"/>
          <ac:spMkLst>
            <pc:docMk/>
            <pc:sldMk cId="3962055991" sldId="366"/>
            <ac:spMk id="2" creationId="{1647647A-BF41-434C-B146-237A2D6FE354}"/>
          </ac:spMkLst>
        </pc:spChg>
        <pc:spChg chg="mod">
          <ac:chgData name="Mashal Khan" userId="ff208bdd-e69e-4a16-a659-cb1c3d459121" providerId="ADAL" clId="{71B1C552-49EE-4A21-8673-21E8B257C6B8}" dt="2021-10-06T07:05:12.637" v="961" actId="313"/>
          <ac:spMkLst>
            <pc:docMk/>
            <pc:sldMk cId="3962055991" sldId="366"/>
            <ac:spMk id="3" creationId="{0391D879-D518-4833-A4F1-DA7AB2834B32}"/>
          </ac:spMkLst>
        </pc:spChg>
      </pc:sldChg>
      <pc:sldChg chg="addSp delSp modSp new mod ord setBg">
        <pc:chgData name="Mashal Khan" userId="ff208bdd-e69e-4a16-a659-cb1c3d459121" providerId="ADAL" clId="{71B1C552-49EE-4A21-8673-21E8B257C6B8}" dt="2021-10-06T07:08:25.366" v="1006"/>
        <pc:sldMkLst>
          <pc:docMk/>
          <pc:sldMk cId="3210873841" sldId="367"/>
        </pc:sldMkLst>
        <pc:spChg chg="del">
          <ac:chgData name="Mashal Khan" userId="ff208bdd-e69e-4a16-a659-cb1c3d459121" providerId="ADAL" clId="{71B1C552-49EE-4A21-8673-21E8B257C6B8}" dt="2021-10-06T07:06:13.317" v="964" actId="26606"/>
          <ac:spMkLst>
            <pc:docMk/>
            <pc:sldMk cId="3210873841" sldId="367"/>
            <ac:spMk id="2" creationId="{6B3573C2-990D-4FE9-B10E-1B1FDAC44DE3}"/>
          </ac:spMkLst>
        </pc:spChg>
        <pc:spChg chg="del">
          <ac:chgData name="Mashal Khan" userId="ff208bdd-e69e-4a16-a659-cb1c3d459121" providerId="ADAL" clId="{71B1C552-49EE-4A21-8673-21E8B257C6B8}" dt="2021-10-06T07:06:13.317" v="964" actId="26606"/>
          <ac:spMkLst>
            <pc:docMk/>
            <pc:sldMk cId="3210873841" sldId="367"/>
            <ac:spMk id="3" creationId="{8EE24E2C-36E2-450C-905C-FD487BAFD370}"/>
          </ac:spMkLst>
        </pc:spChg>
        <pc:picChg chg="add mod">
          <ac:chgData name="Mashal Khan" userId="ff208bdd-e69e-4a16-a659-cb1c3d459121" providerId="ADAL" clId="{71B1C552-49EE-4A21-8673-21E8B257C6B8}" dt="2021-10-06T07:06:13.317" v="964" actId="26606"/>
          <ac:picMkLst>
            <pc:docMk/>
            <pc:sldMk cId="3210873841" sldId="367"/>
            <ac:picMk id="5" creationId="{85D1B42A-B9F3-461A-96A6-7B7989311220}"/>
          </ac:picMkLst>
        </pc:picChg>
      </pc:sldChg>
      <pc:sldChg chg="del">
        <pc:chgData name="Mashal Khan" userId="ff208bdd-e69e-4a16-a659-cb1c3d459121" providerId="ADAL" clId="{71B1C552-49EE-4A21-8673-21E8B257C6B8}" dt="2021-10-06T05:12:48.107" v="0" actId="47"/>
        <pc:sldMkLst>
          <pc:docMk/>
          <pc:sldMk cId="3446394944" sldId="367"/>
        </pc:sldMkLst>
      </pc:sldChg>
      <pc:sldChg chg="addSp modSp new mod setBg modNotesTx">
        <pc:chgData name="Mashal Khan" userId="ff208bdd-e69e-4a16-a659-cb1c3d459121" providerId="ADAL" clId="{71B1C552-49EE-4A21-8673-21E8B257C6B8}" dt="2021-10-06T07:08:17.998" v="1004"/>
        <pc:sldMkLst>
          <pc:docMk/>
          <pc:sldMk cId="118557483" sldId="368"/>
        </pc:sldMkLst>
        <pc:spChg chg="mod">
          <ac:chgData name="Mashal Khan" userId="ff208bdd-e69e-4a16-a659-cb1c3d459121" providerId="ADAL" clId="{71B1C552-49EE-4A21-8673-21E8B257C6B8}" dt="2021-10-06T07:07:37.140" v="1002" actId="26606"/>
          <ac:spMkLst>
            <pc:docMk/>
            <pc:sldMk cId="118557483" sldId="368"/>
            <ac:spMk id="2" creationId="{775E0222-EA6C-400C-89DF-0629E9CF2C00}"/>
          </ac:spMkLst>
        </pc:spChg>
        <pc:spChg chg="mod">
          <ac:chgData name="Mashal Khan" userId="ff208bdd-e69e-4a16-a659-cb1c3d459121" providerId="ADAL" clId="{71B1C552-49EE-4A21-8673-21E8B257C6B8}" dt="2021-10-06T07:07:37.140" v="1002" actId="26606"/>
          <ac:spMkLst>
            <pc:docMk/>
            <pc:sldMk cId="118557483" sldId="368"/>
            <ac:spMk id="3" creationId="{85AD5FAA-29CF-4451-B123-D4292D9E7BBE}"/>
          </ac:spMkLst>
        </pc:spChg>
        <pc:spChg chg="add">
          <ac:chgData name="Mashal Khan" userId="ff208bdd-e69e-4a16-a659-cb1c3d459121" providerId="ADAL" clId="{71B1C552-49EE-4A21-8673-21E8B257C6B8}" dt="2021-10-06T07:07:37.140" v="1002" actId="26606"/>
          <ac:spMkLst>
            <pc:docMk/>
            <pc:sldMk cId="118557483" sldId="368"/>
            <ac:spMk id="10" creationId="{5E39A796-BE83-48B1-B33F-35C4A32AAB57}"/>
          </ac:spMkLst>
        </pc:spChg>
        <pc:spChg chg="add">
          <ac:chgData name="Mashal Khan" userId="ff208bdd-e69e-4a16-a659-cb1c3d459121" providerId="ADAL" clId="{71B1C552-49EE-4A21-8673-21E8B257C6B8}" dt="2021-10-06T07:07:37.140" v="1002" actId="26606"/>
          <ac:spMkLst>
            <pc:docMk/>
            <pc:sldMk cId="118557483" sldId="368"/>
            <ac:spMk id="12" creationId="{72F84B47-E267-4194-8194-831DB7B5547F}"/>
          </ac:spMkLst>
        </pc:spChg>
        <pc:picChg chg="add mod">
          <ac:chgData name="Mashal Khan" userId="ff208bdd-e69e-4a16-a659-cb1c3d459121" providerId="ADAL" clId="{71B1C552-49EE-4A21-8673-21E8B257C6B8}" dt="2021-10-06T07:07:40.233" v="1003" actId="14100"/>
          <ac:picMkLst>
            <pc:docMk/>
            <pc:sldMk cId="118557483" sldId="368"/>
            <ac:picMk id="5" creationId="{E33A33A0-9876-430A-ADCD-C871311F8814}"/>
          </ac:picMkLst>
        </pc:picChg>
      </pc:sldChg>
      <pc:sldChg chg="del">
        <pc:chgData name="Mashal Khan" userId="ff208bdd-e69e-4a16-a659-cb1c3d459121" providerId="ADAL" clId="{71B1C552-49EE-4A21-8673-21E8B257C6B8}" dt="2021-10-06T05:12:48.107" v="0" actId="47"/>
        <pc:sldMkLst>
          <pc:docMk/>
          <pc:sldMk cId="2448540971" sldId="368"/>
        </pc:sldMkLst>
      </pc:sldChg>
      <pc:sldChg chg="del">
        <pc:chgData name="Mashal Khan" userId="ff208bdd-e69e-4a16-a659-cb1c3d459121" providerId="ADAL" clId="{71B1C552-49EE-4A21-8673-21E8B257C6B8}" dt="2021-10-06T05:12:48.107" v="0" actId="47"/>
        <pc:sldMkLst>
          <pc:docMk/>
          <pc:sldMk cId="1397368103" sldId="369"/>
        </pc:sldMkLst>
      </pc:sldChg>
      <pc:sldChg chg="modSp new mod">
        <pc:chgData name="Mashal Khan" userId="ff208bdd-e69e-4a16-a659-cb1c3d459121" providerId="ADAL" clId="{71B1C552-49EE-4A21-8673-21E8B257C6B8}" dt="2021-10-06T07:10:18.382" v="1064" actId="113"/>
        <pc:sldMkLst>
          <pc:docMk/>
          <pc:sldMk cId="1721194380" sldId="369"/>
        </pc:sldMkLst>
        <pc:spChg chg="mod">
          <ac:chgData name="Mashal Khan" userId="ff208bdd-e69e-4a16-a659-cb1c3d459121" providerId="ADAL" clId="{71B1C552-49EE-4A21-8673-21E8B257C6B8}" dt="2021-10-06T07:08:56.325" v="1039" actId="20577"/>
          <ac:spMkLst>
            <pc:docMk/>
            <pc:sldMk cId="1721194380" sldId="369"/>
            <ac:spMk id="2" creationId="{067A42F9-B9A3-478C-920E-533EA4A9FAC7}"/>
          </ac:spMkLst>
        </pc:spChg>
        <pc:spChg chg="mod">
          <ac:chgData name="Mashal Khan" userId="ff208bdd-e69e-4a16-a659-cb1c3d459121" providerId="ADAL" clId="{71B1C552-49EE-4A21-8673-21E8B257C6B8}" dt="2021-10-06T07:10:18.382" v="1064" actId="113"/>
          <ac:spMkLst>
            <pc:docMk/>
            <pc:sldMk cId="1721194380" sldId="369"/>
            <ac:spMk id="3" creationId="{7E94782C-436B-482E-8137-424670B93AE3}"/>
          </ac:spMkLst>
        </pc:spChg>
      </pc:sldChg>
      <pc:sldChg chg="del">
        <pc:chgData name="Mashal Khan" userId="ff208bdd-e69e-4a16-a659-cb1c3d459121" providerId="ADAL" clId="{71B1C552-49EE-4A21-8673-21E8B257C6B8}" dt="2021-10-06T05:12:48.107" v="0" actId="47"/>
        <pc:sldMkLst>
          <pc:docMk/>
          <pc:sldMk cId="1035530545" sldId="370"/>
        </pc:sldMkLst>
      </pc:sldChg>
      <pc:sldChg chg="modSp new mod">
        <pc:chgData name="Mashal Khan" userId="ff208bdd-e69e-4a16-a659-cb1c3d459121" providerId="ADAL" clId="{71B1C552-49EE-4A21-8673-21E8B257C6B8}" dt="2021-10-06T07:14:29.393" v="1127" actId="20577"/>
        <pc:sldMkLst>
          <pc:docMk/>
          <pc:sldMk cId="2082541464" sldId="370"/>
        </pc:sldMkLst>
        <pc:spChg chg="mod">
          <ac:chgData name="Mashal Khan" userId="ff208bdd-e69e-4a16-a659-cb1c3d459121" providerId="ADAL" clId="{71B1C552-49EE-4A21-8673-21E8B257C6B8}" dt="2021-10-06T07:12:27.855" v="1091" actId="20577"/>
          <ac:spMkLst>
            <pc:docMk/>
            <pc:sldMk cId="2082541464" sldId="370"/>
            <ac:spMk id="2" creationId="{B2C524B2-90D2-450C-9307-1348E433944A}"/>
          </ac:spMkLst>
        </pc:spChg>
        <pc:spChg chg="mod">
          <ac:chgData name="Mashal Khan" userId="ff208bdd-e69e-4a16-a659-cb1c3d459121" providerId="ADAL" clId="{71B1C552-49EE-4A21-8673-21E8B257C6B8}" dt="2021-10-06T07:14:29.393" v="1127" actId="20577"/>
          <ac:spMkLst>
            <pc:docMk/>
            <pc:sldMk cId="2082541464" sldId="370"/>
            <ac:spMk id="3" creationId="{BA6B9EDB-0B39-46C5-88E9-737A602B6242}"/>
          </ac:spMkLst>
        </pc:spChg>
      </pc:sldChg>
      <pc:sldChg chg="modSp new mod">
        <pc:chgData name="Mashal Khan" userId="ff208bdd-e69e-4a16-a659-cb1c3d459121" providerId="ADAL" clId="{71B1C552-49EE-4A21-8673-21E8B257C6B8}" dt="2021-10-06T07:16:26.074" v="1166" actId="20577"/>
        <pc:sldMkLst>
          <pc:docMk/>
          <pc:sldMk cId="2187630414" sldId="371"/>
        </pc:sldMkLst>
        <pc:spChg chg="mod">
          <ac:chgData name="Mashal Khan" userId="ff208bdd-e69e-4a16-a659-cb1c3d459121" providerId="ADAL" clId="{71B1C552-49EE-4A21-8673-21E8B257C6B8}" dt="2021-10-06T07:14:53.548" v="1144" actId="20577"/>
          <ac:spMkLst>
            <pc:docMk/>
            <pc:sldMk cId="2187630414" sldId="371"/>
            <ac:spMk id="2" creationId="{E96C7724-64A2-4D67-8DEE-E2C3555D0750}"/>
          </ac:spMkLst>
        </pc:spChg>
        <pc:spChg chg="mod">
          <ac:chgData name="Mashal Khan" userId="ff208bdd-e69e-4a16-a659-cb1c3d459121" providerId="ADAL" clId="{71B1C552-49EE-4A21-8673-21E8B257C6B8}" dt="2021-10-06T07:16:26.074" v="1166" actId="20577"/>
          <ac:spMkLst>
            <pc:docMk/>
            <pc:sldMk cId="2187630414" sldId="371"/>
            <ac:spMk id="3" creationId="{5952F92E-6379-45F2-8D62-37A5F1395D1F}"/>
          </ac:spMkLst>
        </pc:spChg>
      </pc:sldChg>
      <pc:sldChg chg="del">
        <pc:chgData name="Mashal Khan" userId="ff208bdd-e69e-4a16-a659-cb1c3d459121" providerId="ADAL" clId="{71B1C552-49EE-4A21-8673-21E8B257C6B8}" dt="2021-10-06T05:12:48.107" v="0" actId="47"/>
        <pc:sldMkLst>
          <pc:docMk/>
          <pc:sldMk cId="3777153601" sldId="371"/>
        </pc:sldMkLst>
      </pc:sldChg>
      <pc:sldChg chg="addSp delSp modSp new mod setBg modNotesTx">
        <pc:chgData name="Mashal Khan" userId="ff208bdd-e69e-4a16-a659-cb1c3d459121" providerId="ADAL" clId="{71B1C552-49EE-4A21-8673-21E8B257C6B8}" dt="2021-10-06T07:20:31.145" v="1176"/>
        <pc:sldMkLst>
          <pc:docMk/>
          <pc:sldMk cId="2616860920" sldId="372"/>
        </pc:sldMkLst>
        <pc:spChg chg="del">
          <ac:chgData name="Mashal Khan" userId="ff208bdd-e69e-4a16-a659-cb1c3d459121" providerId="ADAL" clId="{71B1C552-49EE-4A21-8673-21E8B257C6B8}" dt="2021-10-06T07:19:17.430" v="1169" actId="26606"/>
          <ac:spMkLst>
            <pc:docMk/>
            <pc:sldMk cId="2616860920" sldId="372"/>
            <ac:spMk id="2" creationId="{49C3762F-AE66-4F15-9CA0-713E25224F45}"/>
          </ac:spMkLst>
        </pc:spChg>
        <pc:spChg chg="del">
          <ac:chgData name="Mashal Khan" userId="ff208bdd-e69e-4a16-a659-cb1c3d459121" providerId="ADAL" clId="{71B1C552-49EE-4A21-8673-21E8B257C6B8}" dt="2021-10-06T07:19:17.430" v="1169" actId="26606"/>
          <ac:spMkLst>
            <pc:docMk/>
            <pc:sldMk cId="2616860920" sldId="372"/>
            <ac:spMk id="3" creationId="{5A45EB0B-361D-4185-89BB-624B25AEBEA3}"/>
          </ac:spMkLst>
        </pc:spChg>
        <pc:picChg chg="add mod">
          <ac:chgData name="Mashal Khan" userId="ff208bdd-e69e-4a16-a659-cb1c3d459121" providerId="ADAL" clId="{71B1C552-49EE-4A21-8673-21E8B257C6B8}" dt="2021-10-06T07:19:29.388" v="1173" actId="14100"/>
          <ac:picMkLst>
            <pc:docMk/>
            <pc:sldMk cId="2616860920" sldId="372"/>
            <ac:picMk id="5" creationId="{AD254276-C465-4850-AE9A-4A0A56D108E8}"/>
          </ac:picMkLst>
        </pc:picChg>
      </pc:sldChg>
      <pc:sldChg chg="del">
        <pc:chgData name="Mashal Khan" userId="ff208bdd-e69e-4a16-a659-cb1c3d459121" providerId="ADAL" clId="{71B1C552-49EE-4A21-8673-21E8B257C6B8}" dt="2021-10-06T05:12:48.107" v="0" actId="47"/>
        <pc:sldMkLst>
          <pc:docMk/>
          <pc:sldMk cId="3372612024" sldId="372"/>
        </pc:sldMkLst>
      </pc:sldChg>
      <pc:sldChg chg="del">
        <pc:chgData name="Mashal Khan" userId="ff208bdd-e69e-4a16-a659-cb1c3d459121" providerId="ADAL" clId="{71B1C552-49EE-4A21-8673-21E8B257C6B8}" dt="2021-10-06T05:12:48.107" v="0" actId="47"/>
        <pc:sldMkLst>
          <pc:docMk/>
          <pc:sldMk cId="1104181515" sldId="373"/>
        </pc:sldMkLst>
      </pc:sldChg>
      <pc:sldChg chg="addSp delSp modSp new mod setBg">
        <pc:chgData name="Mashal Khan" userId="ff208bdd-e69e-4a16-a659-cb1c3d459121" providerId="ADAL" clId="{71B1C552-49EE-4A21-8673-21E8B257C6B8}" dt="2021-10-06T07:25:26.972" v="1181" actId="14100"/>
        <pc:sldMkLst>
          <pc:docMk/>
          <pc:sldMk cId="2357366578" sldId="373"/>
        </pc:sldMkLst>
        <pc:spChg chg="del">
          <ac:chgData name="Mashal Khan" userId="ff208bdd-e69e-4a16-a659-cb1c3d459121" providerId="ADAL" clId="{71B1C552-49EE-4A21-8673-21E8B257C6B8}" dt="2021-10-06T07:25:21.922" v="1179" actId="26606"/>
          <ac:spMkLst>
            <pc:docMk/>
            <pc:sldMk cId="2357366578" sldId="373"/>
            <ac:spMk id="2" creationId="{60052333-F750-47C7-8B48-900C8D3C3AD6}"/>
          </ac:spMkLst>
        </pc:spChg>
        <pc:spChg chg="del">
          <ac:chgData name="Mashal Khan" userId="ff208bdd-e69e-4a16-a659-cb1c3d459121" providerId="ADAL" clId="{71B1C552-49EE-4A21-8673-21E8B257C6B8}" dt="2021-10-06T07:25:21.922" v="1179" actId="26606"/>
          <ac:spMkLst>
            <pc:docMk/>
            <pc:sldMk cId="2357366578" sldId="373"/>
            <ac:spMk id="3" creationId="{640EDB8A-96C8-4BB5-97E0-DFC79BEB2677}"/>
          </ac:spMkLst>
        </pc:spChg>
        <pc:picChg chg="add mod">
          <ac:chgData name="Mashal Khan" userId="ff208bdd-e69e-4a16-a659-cb1c3d459121" providerId="ADAL" clId="{71B1C552-49EE-4A21-8673-21E8B257C6B8}" dt="2021-10-06T07:25:26.972" v="1181" actId="14100"/>
          <ac:picMkLst>
            <pc:docMk/>
            <pc:sldMk cId="2357366578" sldId="373"/>
            <ac:picMk id="5" creationId="{DD9A0F9F-59F8-4AB7-B493-2FA35EE3861E}"/>
          </ac:picMkLst>
        </pc:picChg>
      </pc:sldChg>
      <pc:sldChg chg="modSp new mod ord">
        <pc:chgData name="Mashal Khan" userId="ff208bdd-e69e-4a16-a659-cb1c3d459121" providerId="ADAL" clId="{71B1C552-49EE-4A21-8673-21E8B257C6B8}" dt="2021-10-06T07:26:20.678" v="1227"/>
        <pc:sldMkLst>
          <pc:docMk/>
          <pc:sldMk cId="1268053026" sldId="374"/>
        </pc:sldMkLst>
        <pc:spChg chg="mod">
          <ac:chgData name="Mashal Khan" userId="ff208bdd-e69e-4a16-a659-cb1c3d459121" providerId="ADAL" clId="{71B1C552-49EE-4A21-8673-21E8B257C6B8}" dt="2021-10-06T07:26:06.435" v="1198" actId="20577"/>
          <ac:spMkLst>
            <pc:docMk/>
            <pc:sldMk cId="1268053026" sldId="374"/>
            <ac:spMk id="2" creationId="{11ED14D7-A587-436D-9CB1-51AB7C358BAD}"/>
          </ac:spMkLst>
        </pc:spChg>
        <pc:spChg chg="mod">
          <ac:chgData name="Mashal Khan" userId="ff208bdd-e69e-4a16-a659-cb1c3d459121" providerId="ADAL" clId="{71B1C552-49EE-4A21-8673-21E8B257C6B8}" dt="2021-10-06T07:26:17.726" v="1225" actId="20577"/>
          <ac:spMkLst>
            <pc:docMk/>
            <pc:sldMk cId="1268053026" sldId="374"/>
            <ac:spMk id="3" creationId="{9D464D85-E740-4748-8D91-DC00012FBFE8}"/>
          </ac:spMkLst>
        </pc:spChg>
      </pc:sldChg>
      <pc:sldChg chg="del">
        <pc:chgData name="Mashal Khan" userId="ff208bdd-e69e-4a16-a659-cb1c3d459121" providerId="ADAL" clId="{71B1C552-49EE-4A21-8673-21E8B257C6B8}" dt="2021-10-06T05:12:48.107" v="0" actId="47"/>
        <pc:sldMkLst>
          <pc:docMk/>
          <pc:sldMk cId="2103310810" sldId="374"/>
        </pc:sldMkLst>
      </pc:sldChg>
      <pc:sldChg chg="modSp new mod ord modNotesTx">
        <pc:chgData name="Mashal Khan" userId="ff208bdd-e69e-4a16-a659-cb1c3d459121" providerId="ADAL" clId="{71B1C552-49EE-4A21-8673-21E8B257C6B8}" dt="2021-10-12T17:22:30.229" v="1382"/>
        <pc:sldMkLst>
          <pc:docMk/>
          <pc:sldMk cId="1210386665" sldId="375"/>
        </pc:sldMkLst>
        <pc:spChg chg="mod">
          <ac:chgData name="Mashal Khan" userId="ff208bdd-e69e-4a16-a659-cb1c3d459121" providerId="ADAL" clId="{71B1C552-49EE-4A21-8673-21E8B257C6B8}" dt="2021-10-06T07:28:19.599" v="1248" actId="20577"/>
          <ac:spMkLst>
            <pc:docMk/>
            <pc:sldMk cId="1210386665" sldId="375"/>
            <ac:spMk id="2" creationId="{7E87C8CC-260B-4B7B-855E-0FE549176576}"/>
          </ac:spMkLst>
        </pc:spChg>
        <pc:spChg chg="mod">
          <ac:chgData name="Mashal Khan" userId="ff208bdd-e69e-4a16-a659-cb1c3d459121" providerId="ADAL" clId="{71B1C552-49EE-4A21-8673-21E8B257C6B8}" dt="2021-10-06T07:29:36.024" v="1313" actId="20577"/>
          <ac:spMkLst>
            <pc:docMk/>
            <pc:sldMk cId="1210386665" sldId="375"/>
            <ac:spMk id="3" creationId="{3F83B233-D7E2-4870-B294-FA17B051EB50}"/>
          </ac:spMkLst>
        </pc:spChg>
      </pc:sldChg>
      <pc:sldChg chg="del">
        <pc:chgData name="Mashal Khan" userId="ff208bdd-e69e-4a16-a659-cb1c3d459121" providerId="ADAL" clId="{71B1C552-49EE-4A21-8673-21E8B257C6B8}" dt="2021-10-06T05:12:48.107" v="0" actId="47"/>
        <pc:sldMkLst>
          <pc:docMk/>
          <pc:sldMk cId="2038399700" sldId="375"/>
        </pc:sldMkLst>
      </pc:sldChg>
      <pc:sldChg chg="del">
        <pc:chgData name="Mashal Khan" userId="ff208bdd-e69e-4a16-a659-cb1c3d459121" providerId="ADAL" clId="{71B1C552-49EE-4A21-8673-21E8B257C6B8}" dt="2021-10-06T05:12:48.107" v="0" actId="47"/>
        <pc:sldMkLst>
          <pc:docMk/>
          <pc:sldMk cId="536906427" sldId="376"/>
        </pc:sldMkLst>
      </pc:sldChg>
      <pc:sldChg chg="addSp delSp modSp new mod">
        <pc:chgData name="Mashal Khan" userId="ff208bdd-e69e-4a16-a659-cb1c3d459121" providerId="ADAL" clId="{71B1C552-49EE-4A21-8673-21E8B257C6B8}" dt="2021-10-12T16:22:07.463" v="1347" actId="20577"/>
        <pc:sldMkLst>
          <pc:docMk/>
          <pc:sldMk cId="1106602705" sldId="376"/>
        </pc:sldMkLst>
        <pc:spChg chg="mod">
          <ac:chgData name="Mashal Khan" userId="ff208bdd-e69e-4a16-a659-cb1c3d459121" providerId="ADAL" clId="{71B1C552-49EE-4A21-8673-21E8B257C6B8}" dt="2021-10-12T16:22:07.463" v="1347" actId="20577"/>
          <ac:spMkLst>
            <pc:docMk/>
            <pc:sldMk cId="1106602705" sldId="376"/>
            <ac:spMk id="2" creationId="{167ADBCD-20D5-4D46-AFFD-AD214F6DD8BA}"/>
          </ac:spMkLst>
        </pc:spChg>
        <pc:spChg chg="del">
          <ac:chgData name="Mashal Khan" userId="ff208bdd-e69e-4a16-a659-cb1c3d459121" providerId="ADAL" clId="{71B1C552-49EE-4A21-8673-21E8B257C6B8}" dt="2021-10-12T16:21:54.561" v="1326" actId="22"/>
          <ac:spMkLst>
            <pc:docMk/>
            <pc:sldMk cId="1106602705" sldId="376"/>
            <ac:spMk id="3" creationId="{C6D2C8BA-1DF2-4A8F-98A9-C2B725FAFC5B}"/>
          </ac:spMkLst>
        </pc:spChg>
        <pc:picChg chg="add mod ord">
          <ac:chgData name="Mashal Khan" userId="ff208bdd-e69e-4a16-a659-cb1c3d459121" providerId="ADAL" clId="{71B1C552-49EE-4A21-8673-21E8B257C6B8}" dt="2021-10-12T16:21:54.561" v="1326" actId="22"/>
          <ac:picMkLst>
            <pc:docMk/>
            <pc:sldMk cId="1106602705" sldId="376"/>
            <ac:picMk id="5" creationId="{9223329F-A3D5-42A5-93BA-5AF6D1C3C9A9}"/>
          </ac:picMkLst>
        </pc:picChg>
      </pc:sldChg>
      <pc:sldChg chg="addSp delSp modSp new mod ord setBg">
        <pc:chgData name="Mashal Khan" userId="ff208bdd-e69e-4a16-a659-cb1c3d459121" providerId="ADAL" clId="{71B1C552-49EE-4A21-8673-21E8B257C6B8}" dt="2021-10-12T16:33:02.372" v="1372"/>
        <pc:sldMkLst>
          <pc:docMk/>
          <pc:sldMk cId="581529234" sldId="377"/>
        </pc:sldMkLst>
        <pc:spChg chg="del">
          <ac:chgData name="Mashal Khan" userId="ff208bdd-e69e-4a16-a659-cb1c3d459121" providerId="ADAL" clId="{71B1C552-49EE-4A21-8673-21E8B257C6B8}" dt="2021-10-12T16:31:08.966" v="1365" actId="26606"/>
          <ac:spMkLst>
            <pc:docMk/>
            <pc:sldMk cId="581529234" sldId="377"/>
            <ac:spMk id="2" creationId="{0C91EF53-69A4-404E-9AC2-AE75306DDF7B}"/>
          </ac:spMkLst>
        </pc:spChg>
        <pc:spChg chg="del">
          <ac:chgData name="Mashal Khan" userId="ff208bdd-e69e-4a16-a659-cb1c3d459121" providerId="ADAL" clId="{71B1C552-49EE-4A21-8673-21E8B257C6B8}" dt="2021-10-12T16:31:08.966" v="1365" actId="26606"/>
          <ac:spMkLst>
            <pc:docMk/>
            <pc:sldMk cId="581529234" sldId="377"/>
            <ac:spMk id="3" creationId="{8DB3E65F-4489-4835-9E46-844369A06F85}"/>
          </ac:spMkLst>
        </pc:spChg>
        <pc:spChg chg="add">
          <ac:chgData name="Mashal Khan" userId="ff208bdd-e69e-4a16-a659-cb1c3d459121" providerId="ADAL" clId="{71B1C552-49EE-4A21-8673-21E8B257C6B8}" dt="2021-10-12T16:31:08.966" v="1365" actId="26606"/>
          <ac:spMkLst>
            <pc:docMk/>
            <pc:sldMk cId="581529234" sldId="377"/>
            <ac:spMk id="10" creationId="{42A4FC2C-047E-45A5-965D-8E1E3BF09BC6}"/>
          </ac:spMkLst>
        </pc:spChg>
        <pc:picChg chg="add mod">
          <ac:chgData name="Mashal Khan" userId="ff208bdd-e69e-4a16-a659-cb1c3d459121" providerId="ADAL" clId="{71B1C552-49EE-4A21-8673-21E8B257C6B8}" dt="2021-10-12T16:31:08.966" v="1365" actId="26606"/>
          <ac:picMkLst>
            <pc:docMk/>
            <pc:sldMk cId="581529234" sldId="377"/>
            <ac:picMk id="5" creationId="{059F04AC-5828-4154-BF17-612716E445DE}"/>
          </ac:picMkLst>
        </pc:picChg>
      </pc:sldChg>
      <pc:sldChg chg="del">
        <pc:chgData name="Mashal Khan" userId="ff208bdd-e69e-4a16-a659-cb1c3d459121" providerId="ADAL" clId="{71B1C552-49EE-4A21-8673-21E8B257C6B8}" dt="2021-10-06T05:12:48.107" v="0" actId="47"/>
        <pc:sldMkLst>
          <pc:docMk/>
          <pc:sldMk cId="3303505440" sldId="377"/>
        </pc:sldMkLst>
      </pc:sldChg>
      <pc:sldChg chg="addSp delSp modSp new mod ord setBg">
        <pc:chgData name="Mashal Khan" userId="ff208bdd-e69e-4a16-a659-cb1c3d459121" providerId="ADAL" clId="{71B1C552-49EE-4A21-8673-21E8B257C6B8}" dt="2021-10-12T16:33:07.530" v="1374"/>
        <pc:sldMkLst>
          <pc:docMk/>
          <pc:sldMk cId="3111170589" sldId="378"/>
        </pc:sldMkLst>
        <pc:spChg chg="del">
          <ac:chgData name="Mashal Khan" userId="ff208bdd-e69e-4a16-a659-cb1c3d459121" providerId="ADAL" clId="{71B1C552-49EE-4A21-8673-21E8B257C6B8}" dt="2021-10-12T16:32:30.780" v="1368" actId="26606"/>
          <ac:spMkLst>
            <pc:docMk/>
            <pc:sldMk cId="3111170589" sldId="378"/>
            <ac:spMk id="2" creationId="{AB514F0F-C7C0-425A-AAEE-1FD7E54D6569}"/>
          </ac:spMkLst>
        </pc:spChg>
        <pc:spChg chg="del">
          <ac:chgData name="Mashal Khan" userId="ff208bdd-e69e-4a16-a659-cb1c3d459121" providerId="ADAL" clId="{71B1C552-49EE-4A21-8673-21E8B257C6B8}" dt="2021-10-12T16:32:30.780" v="1368" actId="26606"/>
          <ac:spMkLst>
            <pc:docMk/>
            <pc:sldMk cId="3111170589" sldId="378"/>
            <ac:spMk id="3" creationId="{39DFAB86-4338-4E96-B2E8-D8E2CF82098B}"/>
          </ac:spMkLst>
        </pc:spChg>
        <pc:picChg chg="add mod">
          <ac:chgData name="Mashal Khan" userId="ff208bdd-e69e-4a16-a659-cb1c3d459121" providerId="ADAL" clId="{71B1C552-49EE-4A21-8673-21E8B257C6B8}" dt="2021-10-12T16:32:44.134" v="1370" actId="14100"/>
          <ac:picMkLst>
            <pc:docMk/>
            <pc:sldMk cId="3111170589" sldId="378"/>
            <ac:picMk id="5" creationId="{599B9E51-8275-4BE7-905F-FF0AE1F23BA6}"/>
          </ac:picMkLst>
        </pc:picChg>
      </pc:sldChg>
      <pc:sldChg chg="addSp delSp modSp new mod setBg">
        <pc:chgData name="Mashal Khan" userId="ff208bdd-e69e-4a16-a659-cb1c3d459121" providerId="ADAL" clId="{71B1C552-49EE-4A21-8673-21E8B257C6B8}" dt="2021-10-12T17:04:53.454" v="1380" actId="14100"/>
        <pc:sldMkLst>
          <pc:docMk/>
          <pc:sldMk cId="83065692" sldId="379"/>
        </pc:sldMkLst>
        <pc:spChg chg="del">
          <ac:chgData name="Mashal Khan" userId="ff208bdd-e69e-4a16-a659-cb1c3d459121" providerId="ADAL" clId="{71B1C552-49EE-4A21-8673-21E8B257C6B8}" dt="2021-10-12T17:04:45.458" v="1377" actId="26606"/>
          <ac:spMkLst>
            <pc:docMk/>
            <pc:sldMk cId="83065692" sldId="379"/>
            <ac:spMk id="2" creationId="{A75F8C36-284C-44CC-B0B5-DC19FC490E92}"/>
          </ac:spMkLst>
        </pc:spChg>
        <pc:spChg chg="del">
          <ac:chgData name="Mashal Khan" userId="ff208bdd-e69e-4a16-a659-cb1c3d459121" providerId="ADAL" clId="{71B1C552-49EE-4A21-8673-21E8B257C6B8}" dt="2021-10-12T17:04:45.458" v="1377" actId="26606"/>
          <ac:spMkLst>
            <pc:docMk/>
            <pc:sldMk cId="83065692" sldId="379"/>
            <ac:spMk id="3" creationId="{E5E9A377-05E4-46FA-B047-B5086B5B55AD}"/>
          </ac:spMkLst>
        </pc:spChg>
        <pc:picChg chg="add mod">
          <ac:chgData name="Mashal Khan" userId="ff208bdd-e69e-4a16-a659-cb1c3d459121" providerId="ADAL" clId="{71B1C552-49EE-4A21-8673-21E8B257C6B8}" dt="2021-10-12T17:04:53.454" v="1380" actId="14100"/>
          <ac:picMkLst>
            <pc:docMk/>
            <pc:sldMk cId="83065692" sldId="379"/>
            <ac:picMk id="5" creationId="{17A71D02-5492-40F0-B4E6-16A7A4AA5987}"/>
          </ac:picMkLst>
        </pc:picChg>
      </pc:sldChg>
      <pc:sldChg chg="new">
        <pc:chgData name="Mashal Khan" userId="ff208bdd-e69e-4a16-a659-cb1c3d459121" providerId="ADAL" clId="{71B1C552-49EE-4A21-8673-21E8B257C6B8}" dt="2021-10-13T03:59:45.864" v="1383" actId="680"/>
        <pc:sldMkLst>
          <pc:docMk/>
          <pc:sldMk cId="1850281666" sldId="380"/>
        </pc:sldMkLst>
      </pc:sldChg>
      <pc:sldChg chg="new">
        <pc:chgData name="Mashal Khan" userId="ff208bdd-e69e-4a16-a659-cb1c3d459121" providerId="ADAL" clId="{71B1C552-49EE-4A21-8673-21E8B257C6B8}" dt="2021-10-13T07:53:30.137" v="1384" actId="680"/>
        <pc:sldMkLst>
          <pc:docMk/>
          <pc:sldMk cId="4139082496" sldId="38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9A3947-A5FD-40A6-998D-EB20DBC1343D}" type="datetimeFigureOut">
              <a:rPr lang="en-US" smtClean="0"/>
              <a:t>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4A960E-C59C-4137-B8DC-8A4C77F23937}" type="slidenum">
              <a:rPr lang="en-US" smtClean="0"/>
              <a:t>‹#›</a:t>
            </a:fld>
            <a:endParaRPr lang="en-US"/>
          </a:p>
        </p:txBody>
      </p:sp>
    </p:spTree>
    <p:extLst>
      <p:ext uri="{BB962C8B-B14F-4D97-AF65-F5344CB8AC3E}">
        <p14:creationId xmlns:p14="http://schemas.microsoft.com/office/powerpoint/2010/main" val="2554711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processes use the logical communication provided by the transport layer to send messages to each other, free from the worry of the details of the physical infrastructure used to carry these messages.</a:t>
            </a:r>
          </a:p>
          <a:p>
            <a:r>
              <a:rPr lang="en-US" dirty="0"/>
              <a:t>a transport protocol can use encryption to guarantee that  application messages are not read by intruders, even when the network layer cannot guarantee the confidentiality of transport-layer segments.</a:t>
            </a:r>
          </a:p>
          <a:p>
            <a:endParaRPr lang="en-US" dirty="0"/>
          </a:p>
        </p:txBody>
      </p:sp>
      <p:sp>
        <p:nvSpPr>
          <p:cNvPr id="4" name="Slide Number Placeholder 3"/>
          <p:cNvSpPr>
            <a:spLocks noGrp="1"/>
          </p:cNvSpPr>
          <p:nvPr>
            <p:ph type="sldNum" sz="quarter" idx="5"/>
          </p:nvPr>
        </p:nvSpPr>
        <p:spPr/>
        <p:txBody>
          <a:bodyPr/>
          <a:lstStyle/>
          <a:p>
            <a:fld id="{124A960E-C59C-4137-B8DC-8A4C77F23937}" type="slidenum">
              <a:rPr lang="en-US" smtClean="0"/>
              <a:t>4</a:t>
            </a:fld>
            <a:endParaRPr lang="en-US"/>
          </a:p>
        </p:txBody>
      </p:sp>
    </p:spTree>
    <p:extLst>
      <p:ext uri="{BB962C8B-B14F-4D97-AF65-F5344CB8AC3E}">
        <p14:creationId xmlns:p14="http://schemas.microsoft.com/office/powerpoint/2010/main" val="2956878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394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887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and in contrast with UDP, two arriving TCP segments with different source IP addresses or source port numbers will (with the exception of a TCP segment carrying the original connection-establishment request) be directed to two different sockets. </a:t>
            </a:r>
          </a:p>
        </p:txBody>
      </p:sp>
      <p:sp>
        <p:nvSpPr>
          <p:cNvPr id="4" name="Slide Number Placeholder 3"/>
          <p:cNvSpPr>
            <a:spLocks noGrp="1"/>
          </p:cNvSpPr>
          <p:nvPr>
            <p:ph type="sldNum" sz="quarter" idx="5"/>
          </p:nvPr>
        </p:nvSpPr>
        <p:spPr/>
        <p:txBody>
          <a:bodyPr/>
          <a:lstStyle/>
          <a:p>
            <a:fld id="{124A960E-C59C-4137-B8DC-8A4C77F23937}" type="slidenum">
              <a:rPr lang="en-US" smtClean="0"/>
              <a:t>48</a:t>
            </a:fld>
            <a:endParaRPr lang="en-US"/>
          </a:p>
        </p:txBody>
      </p:sp>
    </p:spTree>
    <p:extLst>
      <p:ext uri="{BB962C8B-B14F-4D97-AF65-F5344CB8AC3E}">
        <p14:creationId xmlns:p14="http://schemas.microsoft.com/office/powerpoint/2010/main" val="3496067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 port # 12000.</a:t>
            </a:r>
          </a:p>
          <a:p>
            <a:endParaRPr lang="en-US" dirty="0"/>
          </a:p>
        </p:txBody>
      </p:sp>
      <p:sp>
        <p:nvSpPr>
          <p:cNvPr id="4" name="Slide Number Placeholder 3"/>
          <p:cNvSpPr>
            <a:spLocks noGrp="1"/>
          </p:cNvSpPr>
          <p:nvPr>
            <p:ph type="sldNum" sz="quarter" idx="5"/>
          </p:nvPr>
        </p:nvSpPr>
        <p:spPr/>
        <p:txBody>
          <a:bodyPr/>
          <a:lstStyle/>
          <a:p>
            <a:fld id="{124A960E-C59C-4137-B8DC-8A4C77F23937}" type="slidenum">
              <a:rPr lang="en-US" smtClean="0"/>
              <a:t>49</a:t>
            </a:fld>
            <a:endParaRPr lang="en-US"/>
          </a:p>
        </p:txBody>
      </p:sp>
    </p:spTree>
    <p:extLst>
      <p:ext uri="{BB962C8B-B14F-4D97-AF65-F5344CB8AC3E}">
        <p14:creationId xmlns:p14="http://schemas.microsoft.com/office/powerpoint/2010/main" val="2079983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host may support many simultaneous TCP connection sockets, with each socket attached to a process, and with each socket identified by its own </a:t>
            </a:r>
            <a:r>
              <a:rPr lang="en-US" dirty="0" err="1"/>
              <a:t>fourtuple</a:t>
            </a:r>
            <a:r>
              <a:rPr lang="en-US" dirty="0"/>
              <a:t>. When a TCP segment arrives at the host, all four fields (source IP address, source port, destination IP address, destination port) are used to direct (demultiplex) the segment to the appropriate socket.</a:t>
            </a:r>
          </a:p>
        </p:txBody>
      </p:sp>
      <p:sp>
        <p:nvSpPr>
          <p:cNvPr id="4" name="Slide Number Placeholder 3"/>
          <p:cNvSpPr>
            <a:spLocks noGrp="1"/>
          </p:cNvSpPr>
          <p:nvPr>
            <p:ph type="sldNum" sz="quarter" idx="5"/>
          </p:nvPr>
        </p:nvSpPr>
        <p:spPr/>
        <p:txBody>
          <a:bodyPr/>
          <a:lstStyle/>
          <a:p>
            <a:fld id="{124A960E-C59C-4137-B8DC-8A4C77F23937}" type="slidenum">
              <a:rPr lang="en-US" smtClean="0"/>
              <a:t>50</a:t>
            </a:fld>
            <a:endParaRPr lang="en-US"/>
          </a:p>
        </p:txBody>
      </p:sp>
    </p:spTree>
    <p:extLst>
      <p:ext uri="{BB962C8B-B14F-4D97-AF65-F5344CB8AC3E}">
        <p14:creationId xmlns:p14="http://schemas.microsoft.com/office/powerpoint/2010/main" val="625665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client and server are using persistent HTTP, then throughout the duration</a:t>
            </a:r>
          </a:p>
          <a:p>
            <a:r>
              <a:rPr lang="en-US" dirty="0"/>
              <a:t>of the persistent connection the client and server exchange HTTP messages via the</a:t>
            </a:r>
          </a:p>
          <a:p>
            <a:r>
              <a:rPr lang="en-US" dirty="0"/>
              <a:t>same server socket. However, if the client and server use non-persistent HTTP, then</a:t>
            </a:r>
          </a:p>
          <a:p>
            <a:r>
              <a:rPr lang="en-US" dirty="0"/>
              <a:t>a new TCP connection is created and closed for every request/response, and hence</a:t>
            </a:r>
          </a:p>
          <a:p>
            <a:r>
              <a:rPr lang="en-US" dirty="0"/>
              <a:t>a new socket is created and later closed for every request/response. This frequent</a:t>
            </a:r>
          </a:p>
          <a:p>
            <a:r>
              <a:rPr lang="en-US" dirty="0"/>
              <a:t>creating and closing of sockets can severely impact the performance of a busy Web</a:t>
            </a:r>
          </a:p>
          <a:p>
            <a:r>
              <a:rPr lang="en-US" dirty="0"/>
              <a:t>server (although a number of operating system tricks can be used to mitigate</a:t>
            </a:r>
          </a:p>
          <a:p>
            <a:r>
              <a:rPr lang="en-US" dirty="0"/>
              <a:t>the problem).</a:t>
            </a:r>
          </a:p>
        </p:txBody>
      </p:sp>
      <p:sp>
        <p:nvSpPr>
          <p:cNvPr id="4" name="Slide Number Placeholder 3"/>
          <p:cNvSpPr>
            <a:spLocks noGrp="1"/>
          </p:cNvSpPr>
          <p:nvPr>
            <p:ph type="sldNum" sz="quarter" idx="5"/>
          </p:nvPr>
        </p:nvSpPr>
        <p:spPr/>
        <p:txBody>
          <a:bodyPr/>
          <a:lstStyle/>
          <a:p>
            <a:fld id="{124A960E-C59C-4137-B8DC-8A4C77F23937}" type="slidenum">
              <a:rPr lang="en-US" smtClean="0"/>
              <a:t>53</a:t>
            </a:fld>
            <a:endParaRPr lang="en-US"/>
          </a:p>
        </p:txBody>
      </p:sp>
    </p:spTree>
    <p:extLst>
      <p:ext uri="{BB962C8B-B14F-4D97-AF65-F5344CB8AC3E}">
        <p14:creationId xmlns:p14="http://schemas.microsoft.com/office/powerpoint/2010/main" val="3144826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Acks, NAKs Negative Acknowledgements</a:t>
            </a:r>
          </a:p>
        </p:txBody>
      </p:sp>
      <p:sp>
        <p:nvSpPr>
          <p:cNvPr id="4" name="Slide Number Placeholder 3"/>
          <p:cNvSpPr>
            <a:spLocks noGrp="1"/>
          </p:cNvSpPr>
          <p:nvPr>
            <p:ph type="sldNum" sz="quarter" idx="5"/>
          </p:nvPr>
        </p:nvSpPr>
        <p:spPr/>
        <p:txBody>
          <a:bodyPr/>
          <a:lstStyle/>
          <a:p>
            <a:fld id="{124A960E-C59C-4137-B8DC-8A4C77F23937}" type="slidenum">
              <a:rPr lang="en-US" smtClean="0"/>
              <a:t>55</a:t>
            </a:fld>
            <a:endParaRPr lang="en-US"/>
          </a:p>
        </p:txBody>
      </p:sp>
    </p:spTree>
    <p:extLst>
      <p:ext uri="{BB962C8B-B14F-4D97-AF65-F5344CB8AC3E}">
        <p14:creationId xmlns:p14="http://schemas.microsoft.com/office/powerpoint/2010/main" val="651543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window size of 14, 8 have been sent but are not yet </a:t>
            </a:r>
            <a:r>
              <a:rPr lang="en-US" dirty="0" err="1"/>
              <a:t>ackowledgedm</a:t>
            </a:r>
            <a:r>
              <a:rPr lang="en-US" dirty="0"/>
              <a:t> 6 sequence numbers are available for us. In </a:t>
            </a:r>
            <a:r>
              <a:rPr lang="en-US" dirty="0" err="1"/>
              <a:t>woindow</a:t>
            </a:r>
            <a:r>
              <a:rPr lang="en-US" dirty="0"/>
              <a:t>, but no calls from above to use them.</a:t>
            </a:r>
          </a:p>
          <a:p>
            <a:endParaRPr lang="en-US" dirty="0"/>
          </a:p>
          <a:p>
            <a:r>
              <a:rPr lang="en-US" dirty="0"/>
              <a:t>Note – we’ll skip the Go-Back-N FSM specification you can </a:t>
            </a:r>
            <a:r>
              <a:rPr lang="en-US" dirty="0" err="1"/>
              <a:t>chack</a:t>
            </a:r>
            <a:r>
              <a:rPr lang="en-US" dirty="0"/>
              <a:t> that out in </a:t>
            </a:r>
            <a:r>
              <a:rPr lang="en-US" dirty="0" err="1"/>
              <a:t>powerpoitn</a:t>
            </a:r>
            <a:r>
              <a:rPr lang="en-US" dirty="0"/>
              <a:t> slides or book)</a:t>
            </a:r>
          </a:p>
          <a:p>
            <a:endParaRPr lang="en-US" dirty="0"/>
          </a:p>
          <a:p>
            <a:r>
              <a:rPr lang="en-US" dirty="0"/>
              <a:t>TCP uses cumulative ACK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4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 we’ll skip the Go-Back-N FSM specification (actually it’s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117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skip FSM specification for GBN – check out the book or ppt – and let’s watch GBN sender and receivers  in action.</a:t>
            </a:r>
          </a:p>
          <a:p>
            <a:r>
              <a:rPr lang="en-US" dirty="0"/>
              <a:t>Let assume a window size of 4.  at t=0, sender sends packets 0, 1, 2 3, 4, and packet 2 will be lost</a:t>
            </a:r>
          </a:p>
          <a:p>
            <a:endParaRPr lang="en-US" dirty="0"/>
          </a:p>
          <a:p>
            <a:r>
              <a:rPr lang="en-US" dirty="0"/>
              <a:t>At the receiver:</a:t>
            </a:r>
          </a:p>
          <a:p>
            <a:r>
              <a:rPr lang="en-US" dirty="0"/>
              <a:t>Packet 0 received ACK0 generated</a:t>
            </a:r>
          </a:p>
          <a:p>
            <a:r>
              <a:rPr lang="en-US" dirty="0"/>
              <a:t>Packet 1 received ACK1 generated</a:t>
            </a:r>
          </a:p>
          <a:p>
            <a:r>
              <a:rPr lang="en-US" dirty="0"/>
              <a:t>Packet 2 is lost, and so when packet 3 is received, ACK 1 is sent – that’s the cumulative ACK, re-Acknowledging the receipt of packet 1. and in this implementation packet 3 is discarded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386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A960E-C59C-4137-B8DC-8A4C77F23937}" type="slidenum">
              <a:rPr lang="en-US" smtClean="0"/>
              <a:t>5</a:t>
            </a:fld>
            <a:endParaRPr lang="en-US"/>
          </a:p>
        </p:txBody>
      </p:sp>
    </p:spTree>
    <p:extLst>
      <p:ext uri="{BB962C8B-B14F-4D97-AF65-F5344CB8AC3E}">
        <p14:creationId xmlns:p14="http://schemas.microsoft.com/office/powerpoint/2010/main" val="3545011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 important mechanism of GBN was the use of the cumulative acknowledgements, and as we mentioned, cumulative ACKs are used in TCP</a:t>
            </a:r>
          </a:p>
          <a:p>
            <a:endParaRPr lang="en-US" dirty="0"/>
          </a:p>
          <a:p>
            <a:r>
              <a:rPr lang="en-US" dirty="0"/>
              <a:t>An alternate ACK mechanism would be for the receiver to </a:t>
            </a:r>
            <a:r>
              <a:rPr lang="en-US" dirty="0" err="1"/>
              <a:t>indiviually</a:t>
            </a:r>
            <a:r>
              <a:rPr lang="en-US" dirty="0"/>
              <a:t> acknowledge specific packets as they are received.  This mechanism is at the heart of the Selective repeat protocol.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3894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147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0377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8057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328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0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TCP implement flow control.  The basic idea is simple – the receiver informs the sender how much free buffer space there is, and the sender is limited to send no more than this amount of data.  That the value o RWND in the diagram to the right.</a:t>
            </a:r>
          </a:p>
          <a:p>
            <a:endParaRPr lang="en-US" dirty="0"/>
          </a:p>
          <a:p>
            <a:r>
              <a:rPr lang="en-US" dirty="0"/>
              <a:t>This information is carried from the receiver to the sender in the “receiver advertised window” (do a PIP of header) in the TCP header, and the value will change as the amount of free buffer space fluctuates over time.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564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TCP implement flow control.  The basic idea is simple – the receiver informs the sender how much free buffer space there is, and the sender is limited to send no more than this amount of data.  That the value o RWND in the diagram to the right.</a:t>
            </a:r>
          </a:p>
          <a:p>
            <a:endParaRPr lang="en-US" dirty="0"/>
          </a:p>
          <a:p>
            <a:r>
              <a:rPr lang="en-US" dirty="0"/>
              <a:t>This information is carried from the receiver to the sender in the “receiver advertised window” (do a PIP of header) in the TCP header, and the value will change as the amount of free buffer space fluctuates over time.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3418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359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71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Roman"/>
              </a:rPr>
              <a:t>a computer network may make available multiple transport protocols, with each protocol offering a different service model to applications.</a:t>
            </a:r>
            <a:endParaRPr lang="en-US" dirty="0"/>
          </a:p>
        </p:txBody>
      </p:sp>
      <p:sp>
        <p:nvSpPr>
          <p:cNvPr id="4" name="Slide Number Placeholder 3"/>
          <p:cNvSpPr>
            <a:spLocks noGrp="1"/>
          </p:cNvSpPr>
          <p:nvPr>
            <p:ph type="sldNum" sz="quarter" idx="5"/>
          </p:nvPr>
        </p:nvSpPr>
        <p:spPr/>
        <p:txBody>
          <a:bodyPr/>
          <a:lstStyle/>
          <a:p>
            <a:fld id="{124A960E-C59C-4137-B8DC-8A4C77F23937}" type="slidenum">
              <a:rPr lang="en-US" smtClean="0"/>
              <a:t>8</a:t>
            </a:fld>
            <a:endParaRPr lang="en-US"/>
          </a:p>
        </p:txBody>
      </p:sp>
    </p:spTree>
    <p:extLst>
      <p:ext uri="{BB962C8B-B14F-4D97-AF65-F5344CB8AC3E}">
        <p14:creationId xmlns:p14="http://schemas.microsoft.com/office/powerpoint/2010/main" val="2199429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34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8702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751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9163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5189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739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8600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flow control, sequence numbers, acknowledgments, and timers, TCP ensures that data is delivered from sending process to receiving process, correctly and in order</a:t>
            </a:r>
          </a:p>
        </p:txBody>
      </p:sp>
      <p:sp>
        <p:nvSpPr>
          <p:cNvPr id="4" name="Slide Number Placeholder 3"/>
          <p:cNvSpPr>
            <a:spLocks noGrp="1"/>
          </p:cNvSpPr>
          <p:nvPr>
            <p:ph type="sldNum" sz="quarter" idx="5"/>
          </p:nvPr>
        </p:nvSpPr>
        <p:spPr/>
        <p:txBody>
          <a:bodyPr/>
          <a:lstStyle/>
          <a:p>
            <a:fld id="{124A960E-C59C-4137-B8DC-8A4C77F23937}" type="slidenum">
              <a:rPr lang="en-US" smtClean="0"/>
              <a:t>15</a:t>
            </a:fld>
            <a:endParaRPr lang="en-US"/>
          </a:p>
        </p:txBody>
      </p:sp>
    </p:spTree>
    <p:extLst>
      <p:ext uri="{BB962C8B-B14F-4D97-AF65-F5344CB8AC3E}">
        <p14:creationId xmlns:p14="http://schemas.microsoft.com/office/powerpoint/2010/main" val="3169110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process (as part of a network application) can have one or more sockets, doors through which data passes from the network to the process and through which data passes from the process to the network. Thus, as shown in Figure 3.2, the transport layer in the receiving host does not actually deliver data directly to a process, but instead to an intermediary socket. Because at any given time there can be more than one socket in the receiving host, each socket has a unique identifier. The format of the identifier depends on whether the socket is a UDP or a TCP socket</a:t>
            </a:r>
          </a:p>
        </p:txBody>
      </p:sp>
      <p:sp>
        <p:nvSpPr>
          <p:cNvPr id="4" name="Slide Number Placeholder 3"/>
          <p:cNvSpPr>
            <a:spLocks noGrp="1"/>
          </p:cNvSpPr>
          <p:nvPr>
            <p:ph type="sldNum" sz="quarter" idx="5"/>
          </p:nvPr>
        </p:nvSpPr>
        <p:spPr/>
        <p:txBody>
          <a:bodyPr/>
          <a:lstStyle/>
          <a:p>
            <a:fld id="{124A960E-C59C-4137-B8DC-8A4C77F23937}" type="slidenum">
              <a:rPr lang="en-US" smtClean="0"/>
              <a:t>19</a:t>
            </a:fld>
            <a:endParaRPr lang="en-US"/>
          </a:p>
        </p:txBody>
      </p:sp>
    </p:spTree>
    <p:extLst>
      <p:ext uri="{BB962C8B-B14F-4D97-AF65-F5344CB8AC3E}">
        <p14:creationId xmlns:p14="http://schemas.microsoft.com/office/powerpoint/2010/main" val="1795137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 uses UDP</a:t>
            </a:r>
          </a:p>
        </p:txBody>
      </p:sp>
      <p:sp>
        <p:nvSpPr>
          <p:cNvPr id="4" name="Slide Number Placeholder 3"/>
          <p:cNvSpPr>
            <a:spLocks noGrp="1"/>
          </p:cNvSpPr>
          <p:nvPr>
            <p:ph type="sldNum" sz="quarter" idx="5"/>
          </p:nvPr>
        </p:nvSpPr>
        <p:spPr/>
        <p:txBody>
          <a:bodyPr/>
          <a:lstStyle/>
          <a:p>
            <a:fld id="{124A960E-C59C-4137-B8DC-8A4C77F23937}" type="slidenum">
              <a:rPr lang="en-US" smtClean="0"/>
              <a:t>27</a:t>
            </a:fld>
            <a:endParaRPr lang="en-US"/>
          </a:p>
        </p:txBody>
      </p:sp>
    </p:spTree>
    <p:extLst>
      <p:ext uri="{BB962C8B-B14F-4D97-AF65-F5344CB8AC3E}">
        <p14:creationId xmlns:p14="http://schemas.microsoft.com/office/powerpoint/2010/main" val="2286437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158D5ACE-7439-49B3-B1EF-76CC7F1DB0A8}"/>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33450">
              <a:defRPr sz="1600">
                <a:solidFill>
                  <a:schemeClr val="tx1"/>
                </a:solidFill>
                <a:latin typeface="Tahoma" panose="020B0604030504040204" pitchFamily="34" charset="0"/>
                <a:ea typeface="MS PGothic" panose="020B0600070205080204" pitchFamily="34" charset="-128"/>
              </a:defRPr>
            </a:lvl1pPr>
            <a:lvl2pPr marL="742950" indent="-285750" defTabSz="933450">
              <a:defRPr sz="1600">
                <a:solidFill>
                  <a:schemeClr val="tx1"/>
                </a:solidFill>
                <a:latin typeface="Tahoma" panose="020B0604030504040204" pitchFamily="34" charset="0"/>
                <a:ea typeface="MS PGothic" panose="020B0600070205080204" pitchFamily="34" charset="-128"/>
              </a:defRPr>
            </a:lvl2pPr>
            <a:lvl3pPr marL="1143000" indent="-228600" defTabSz="933450">
              <a:defRPr sz="1600">
                <a:solidFill>
                  <a:schemeClr val="tx1"/>
                </a:solidFill>
                <a:latin typeface="Tahoma" panose="020B0604030504040204" pitchFamily="34" charset="0"/>
                <a:ea typeface="MS PGothic" panose="020B0600070205080204" pitchFamily="34" charset="-128"/>
              </a:defRPr>
            </a:lvl3pPr>
            <a:lvl4pPr marL="1600200" indent="-228600" defTabSz="933450">
              <a:defRPr sz="1600">
                <a:solidFill>
                  <a:schemeClr val="tx1"/>
                </a:solidFill>
                <a:latin typeface="Tahoma" panose="020B0604030504040204" pitchFamily="34" charset="0"/>
                <a:ea typeface="MS PGothic" panose="020B0600070205080204" pitchFamily="34" charset="-128"/>
              </a:defRPr>
            </a:lvl4pPr>
            <a:lvl5pPr marL="2057400" indent="-228600" defTabSz="933450">
              <a:defRPr sz="1600">
                <a:solidFill>
                  <a:schemeClr val="tx1"/>
                </a:solidFill>
                <a:latin typeface="Tahoma" panose="020B0604030504040204" pitchFamily="34" charset="0"/>
                <a:ea typeface="MS PGothic" panose="020B0600070205080204" pitchFamily="34" charset="-128"/>
              </a:defRPr>
            </a:lvl5pPr>
            <a:lvl6pPr marL="2514600" indent="-228600" algn="ctr" defTabSz="93345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defTabSz="93345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defTabSz="93345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defTabSz="93345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fld id="{BC08AC2E-EEF5-4A42-8C32-235A27EDA2C3}" type="slidenum">
              <a:rPr lang="en-US" altLang="en-US" sz="1200">
                <a:latin typeface="Times New Roman" panose="02020603050405020304" pitchFamily="18" charset="0"/>
              </a:rPr>
              <a:pPr/>
              <a:t>31</a:t>
            </a:fld>
            <a:endParaRPr lang="en-US" altLang="en-US" sz="1200">
              <a:latin typeface="Times New Roman" panose="02020603050405020304" pitchFamily="18" charset="0"/>
            </a:endParaRPr>
          </a:p>
        </p:txBody>
      </p:sp>
      <p:sp>
        <p:nvSpPr>
          <p:cNvPr id="114691" name="Rectangle 2">
            <a:extLst>
              <a:ext uri="{FF2B5EF4-FFF2-40B4-BE49-F238E27FC236}">
                <a16:creationId xmlns:a16="http://schemas.microsoft.com/office/drawing/2014/main" id="{8F893942-8E3A-4B36-9CB3-F008C54641E3}"/>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28C90441-0067-4A78-9C78-AC7EE3D20C63}"/>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a:latin typeface="Times New Roman" charset="0"/>
                <a:ea typeface="ＭＳ Ｐゴシック" charset="0"/>
                <a:cs typeface="+mn-cs"/>
              </a:rPr>
              <a:t>Kurose and Ross forgot to say anything about wrapping the carry and adding it to low order bit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Multicast and broadcast possible using UDP</a:t>
            </a:r>
          </a:p>
        </p:txBody>
      </p:sp>
      <p:sp>
        <p:nvSpPr>
          <p:cNvPr id="4" name="Slide Number Placeholder 3"/>
          <p:cNvSpPr>
            <a:spLocks noGrp="1"/>
          </p:cNvSpPr>
          <p:nvPr>
            <p:ph type="sldNum" sz="quarter" idx="5"/>
          </p:nvPr>
        </p:nvSpPr>
        <p:spPr/>
        <p:txBody>
          <a:bodyPr/>
          <a:lstStyle/>
          <a:p>
            <a:fld id="{124A960E-C59C-4137-B8DC-8A4C77F23937}" type="slidenum">
              <a:rPr lang="en-US" smtClean="0"/>
              <a:t>35</a:t>
            </a:fld>
            <a:endParaRPr lang="en-US"/>
          </a:p>
        </p:txBody>
      </p:sp>
    </p:spTree>
    <p:extLst>
      <p:ext uri="{BB962C8B-B14F-4D97-AF65-F5344CB8AC3E}">
        <p14:creationId xmlns:p14="http://schemas.microsoft.com/office/powerpoint/2010/main" val="2467137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MSS is 1460 bytes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584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8856-43F8-4172-A855-9D3C33FA17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C30F69-C26B-4E6C-8311-2EB3715329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984A27-1D73-4406-88EC-AACD6FE70AC3}"/>
              </a:ext>
            </a:extLst>
          </p:cNvPr>
          <p:cNvSpPr>
            <a:spLocks noGrp="1"/>
          </p:cNvSpPr>
          <p:nvPr>
            <p:ph type="dt" sz="half" idx="10"/>
          </p:nvPr>
        </p:nvSpPr>
        <p:spPr/>
        <p:txBody>
          <a:bodyPr/>
          <a:lstStyle/>
          <a:p>
            <a:fld id="{541990A1-10B2-47A4-8572-545FA665EFE7}" type="datetimeFigureOut">
              <a:rPr lang="en-US" smtClean="0"/>
              <a:t>11/9/2021</a:t>
            </a:fld>
            <a:endParaRPr lang="en-US"/>
          </a:p>
        </p:txBody>
      </p:sp>
      <p:sp>
        <p:nvSpPr>
          <p:cNvPr id="5" name="Footer Placeholder 4">
            <a:extLst>
              <a:ext uri="{FF2B5EF4-FFF2-40B4-BE49-F238E27FC236}">
                <a16:creationId xmlns:a16="http://schemas.microsoft.com/office/drawing/2014/main" id="{6342C748-0063-4FF3-8E3A-D1EC5F3424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61A332-0B20-495B-9975-790D81D15DE0}"/>
              </a:ext>
            </a:extLst>
          </p:cNvPr>
          <p:cNvSpPr>
            <a:spLocks noGrp="1"/>
          </p:cNvSpPr>
          <p:nvPr>
            <p:ph type="sldNum" sz="quarter" idx="12"/>
          </p:nvPr>
        </p:nvSpPr>
        <p:spPr/>
        <p:txBody>
          <a:bodyPr/>
          <a:lstStyle/>
          <a:p>
            <a:fld id="{358D8549-79B0-47A5-9705-E33137020407}" type="slidenum">
              <a:rPr lang="en-US" smtClean="0"/>
              <a:t>‹#›</a:t>
            </a:fld>
            <a:endParaRPr lang="en-US"/>
          </a:p>
        </p:txBody>
      </p:sp>
    </p:spTree>
    <p:extLst>
      <p:ext uri="{BB962C8B-B14F-4D97-AF65-F5344CB8AC3E}">
        <p14:creationId xmlns:p14="http://schemas.microsoft.com/office/powerpoint/2010/main" val="38323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64007-E98F-427F-86FE-942A988558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4D0980-3929-42FC-BB3C-99B7B52197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355DF9-ACC7-4572-B275-94EBBDA7B303}"/>
              </a:ext>
            </a:extLst>
          </p:cNvPr>
          <p:cNvSpPr>
            <a:spLocks noGrp="1"/>
          </p:cNvSpPr>
          <p:nvPr>
            <p:ph type="dt" sz="half" idx="10"/>
          </p:nvPr>
        </p:nvSpPr>
        <p:spPr/>
        <p:txBody>
          <a:bodyPr/>
          <a:lstStyle/>
          <a:p>
            <a:fld id="{541990A1-10B2-47A4-8572-545FA665EFE7}" type="datetimeFigureOut">
              <a:rPr lang="en-US" smtClean="0"/>
              <a:t>11/9/2021</a:t>
            </a:fld>
            <a:endParaRPr lang="en-US"/>
          </a:p>
        </p:txBody>
      </p:sp>
      <p:sp>
        <p:nvSpPr>
          <p:cNvPr id="5" name="Footer Placeholder 4">
            <a:extLst>
              <a:ext uri="{FF2B5EF4-FFF2-40B4-BE49-F238E27FC236}">
                <a16:creationId xmlns:a16="http://schemas.microsoft.com/office/drawing/2014/main" id="{EE7A7F62-5CAE-40AF-AB34-6768915698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3AB1C-8799-4D07-BEF4-611BBCED6095}"/>
              </a:ext>
            </a:extLst>
          </p:cNvPr>
          <p:cNvSpPr>
            <a:spLocks noGrp="1"/>
          </p:cNvSpPr>
          <p:nvPr>
            <p:ph type="sldNum" sz="quarter" idx="12"/>
          </p:nvPr>
        </p:nvSpPr>
        <p:spPr/>
        <p:txBody>
          <a:bodyPr/>
          <a:lstStyle/>
          <a:p>
            <a:fld id="{358D8549-79B0-47A5-9705-E33137020407}" type="slidenum">
              <a:rPr lang="en-US" smtClean="0"/>
              <a:t>‹#›</a:t>
            </a:fld>
            <a:endParaRPr lang="en-US"/>
          </a:p>
        </p:txBody>
      </p:sp>
    </p:spTree>
    <p:extLst>
      <p:ext uri="{BB962C8B-B14F-4D97-AF65-F5344CB8AC3E}">
        <p14:creationId xmlns:p14="http://schemas.microsoft.com/office/powerpoint/2010/main" val="2148196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0AF695-07DB-4060-8177-9E2F96E409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B8729-0C5F-4358-8AD1-EF932CCB7E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773846-75D6-455A-987D-B2485B32AB38}"/>
              </a:ext>
            </a:extLst>
          </p:cNvPr>
          <p:cNvSpPr>
            <a:spLocks noGrp="1"/>
          </p:cNvSpPr>
          <p:nvPr>
            <p:ph type="dt" sz="half" idx="10"/>
          </p:nvPr>
        </p:nvSpPr>
        <p:spPr/>
        <p:txBody>
          <a:bodyPr/>
          <a:lstStyle/>
          <a:p>
            <a:fld id="{541990A1-10B2-47A4-8572-545FA665EFE7}" type="datetimeFigureOut">
              <a:rPr lang="en-US" smtClean="0"/>
              <a:t>11/9/2021</a:t>
            </a:fld>
            <a:endParaRPr lang="en-US"/>
          </a:p>
        </p:txBody>
      </p:sp>
      <p:sp>
        <p:nvSpPr>
          <p:cNvPr id="5" name="Footer Placeholder 4">
            <a:extLst>
              <a:ext uri="{FF2B5EF4-FFF2-40B4-BE49-F238E27FC236}">
                <a16:creationId xmlns:a16="http://schemas.microsoft.com/office/drawing/2014/main" id="{0849AC20-68DC-47DC-8145-86983B39AF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3DEF25-5037-47C9-9DC8-21A3AF67E496}"/>
              </a:ext>
            </a:extLst>
          </p:cNvPr>
          <p:cNvSpPr>
            <a:spLocks noGrp="1"/>
          </p:cNvSpPr>
          <p:nvPr>
            <p:ph type="sldNum" sz="quarter" idx="12"/>
          </p:nvPr>
        </p:nvSpPr>
        <p:spPr/>
        <p:txBody>
          <a:bodyPr/>
          <a:lstStyle/>
          <a:p>
            <a:fld id="{358D8549-79B0-47A5-9705-E33137020407}" type="slidenum">
              <a:rPr lang="en-US" smtClean="0"/>
              <a:t>‹#›</a:t>
            </a:fld>
            <a:endParaRPr lang="en-US"/>
          </a:p>
        </p:txBody>
      </p:sp>
    </p:spTree>
    <p:extLst>
      <p:ext uri="{BB962C8B-B14F-4D97-AF65-F5344CB8AC3E}">
        <p14:creationId xmlns:p14="http://schemas.microsoft.com/office/powerpoint/2010/main" val="3858235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13031-7DB6-421F-A9A8-64514E51AA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5E137F-E68E-4D74-9CEA-FCC54E4EF9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B10875-DBB2-4243-8EDB-1F8621787478}"/>
              </a:ext>
            </a:extLst>
          </p:cNvPr>
          <p:cNvSpPr>
            <a:spLocks noGrp="1"/>
          </p:cNvSpPr>
          <p:nvPr>
            <p:ph type="dt" sz="half" idx="10"/>
          </p:nvPr>
        </p:nvSpPr>
        <p:spPr/>
        <p:txBody>
          <a:bodyPr/>
          <a:lstStyle/>
          <a:p>
            <a:fld id="{541990A1-10B2-47A4-8572-545FA665EFE7}" type="datetimeFigureOut">
              <a:rPr lang="en-US" smtClean="0"/>
              <a:t>11/9/2021</a:t>
            </a:fld>
            <a:endParaRPr lang="en-US"/>
          </a:p>
        </p:txBody>
      </p:sp>
      <p:sp>
        <p:nvSpPr>
          <p:cNvPr id="5" name="Footer Placeholder 4">
            <a:extLst>
              <a:ext uri="{FF2B5EF4-FFF2-40B4-BE49-F238E27FC236}">
                <a16:creationId xmlns:a16="http://schemas.microsoft.com/office/drawing/2014/main" id="{FAAC7219-23C0-472E-8CBC-10BDD36B2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4CFACB-BD0F-45A0-A525-482D953DFF92}"/>
              </a:ext>
            </a:extLst>
          </p:cNvPr>
          <p:cNvSpPr>
            <a:spLocks noGrp="1"/>
          </p:cNvSpPr>
          <p:nvPr>
            <p:ph type="sldNum" sz="quarter" idx="12"/>
          </p:nvPr>
        </p:nvSpPr>
        <p:spPr/>
        <p:txBody>
          <a:bodyPr/>
          <a:lstStyle/>
          <a:p>
            <a:fld id="{358D8549-79B0-47A5-9705-E33137020407}" type="slidenum">
              <a:rPr lang="en-US" smtClean="0"/>
              <a:t>‹#›</a:t>
            </a:fld>
            <a:endParaRPr lang="en-US"/>
          </a:p>
        </p:txBody>
      </p:sp>
    </p:spTree>
    <p:extLst>
      <p:ext uri="{BB962C8B-B14F-4D97-AF65-F5344CB8AC3E}">
        <p14:creationId xmlns:p14="http://schemas.microsoft.com/office/powerpoint/2010/main" val="1578467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5F7F-9F0C-4667-A0AA-F4022D9BD1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83A759-B517-4307-A5BD-643D8117E1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A6133B-992B-4BA7-B6F1-09EDAF6BF305}"/>
              </a:ext>
            </a:extLst>
          </p:cNvPr>
          <p:cNvSpPr>
            <a:spLocks noGrp="1"/>
          </p:cNvSpPr>
          <p:nvPr>
            <p:ph type="dt" sz="half" idx="10"/>
          </p:nvPr>
        </p:nvSpPr>
        <p:spPr/>
        <p:txBody>
          <a:bodyPr/>
          <a:lstStyle/>
          <a:p>
            <a:fld id="{541990A1-10B2-47A4-8572-545FA665EFE7}" type="datetimeFigureOut">
              <a:rPr lang="en-US" smtClean="0"/>
              <a:t>11/9/2021</a:t>
            </a:fld>
            <a:endParaRPr lang="en-US"/>
          </a:p>
        </p:txBody>
      </p:sp>
      <p:sp>
        <p:nvSpPr>
          <p:cNvPr id="5" name="Footer Placeholder 4">
            <a:extLst>
              <a:ext uri="{FF2B5EF4-FFF2-40B4-BE49-F238E27FC236}">
                <a16:creationId xmlns:a16="http://schemas.microsoft.com/office/drawing/2014/main" id="{FC89C39C-7E71-43CF-A174-DFC13B5E9D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B85F-37F6-4C0F-9CBF-24EC874BAE31}"/>
              </a:ext>
            </a:extLst>
          </p:cNvPr>
          <p:cNvSpPr>
            <a:spLocks noGrp="1"/>
          </p:cNvSpPr>
          <p:nvPr>
            <p:ph type="sldNum" sz="quarter" idx="12"/>
          </p:nvPr>
        </p:nvSpPr>
        <p:spPr/>
        <p:txBody>
          <a:bodyPr/>
          <a:lstStyle/>
          <a:p>
            <a:fld id="{358D8549-79B0-47A5-9705-E33137020407}" type="slidenum">
              <a:rPr lang="en-US" smtClean="0"/>
              <a:t>‹#›</a:t>
            </a:fld>
            <a:endParaRPr lang="en-US"/>
          </a:p>
        </p:txBody>
      </p:sp>
    </p:spTree>
    <p:extLst>
      <p:ext uri="{BB962C8B-B14F-4D97-AF65-F5344CB8AC3E}">
        <p14:creationId xmlns:p14="http://schemas.microsoft.com/office/powerpoint/2010/main" val="873041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7994-0653-4733-94FF-7A6594BC89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5DD1F-AD51-47D2-8063-84E22EC292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CF49AD-FE43-4934-80AF-916CA52B95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F74F20-2DB5-473C-AA42-F9304AFE3BC4}"/>
              </a:ext>
            </a:extLst>
          </p:cNvPr>
          <p:cNvSpPr>
            <a:spLocks noGrp="1"/>
          </p:cNvSpPr>
          <p:nvPr>
            <p:ph type="dt" sz="half" idx="10"/>
          </p:nvPr>
        </p:nvSpPr>
        <p:spPr/>
        <p:txBody>
          <a:bodyPr/>
          <a:lstStyle/>
          <a:p>
            <a:fld id="{541990A1-10B2-47A4-8572-545FA665EFE7}" type="datetimeFigureOut">
              <a:rPr lang="en-US" smtClean="0"/>
              <a:t>11/9/2021</a:t>
            </a:fld>
            <a:endParaRPr lang="en-US"/>
          </a:p>
        </p:txBody>
      </p:sp>
      <p:sp>
        <p:nvSpPr>
          <p:cNvPr id="6" name="Footer Placeholder 5">
            <a:extLst>
              <a:ext uri="{FF2B5EF4-FFF2-40B4-BE49-F238E27FC236}">
                <a16:creationId xmlns:a16="http://schemas.microsoft.com/office/drawing/2014/main" id="{1599FB22-6469-4CE6-AF2C-3F4348C4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9C1CDE-E998-47B6-BC20-4EAE7D7F7DEC}"/>
              </a:ext>
            </a:extLst>
          </p:cNvPr>
          <p:cNvSpPr>
            <a:spLocks noGrp="1"/>
          </p:cNvSpPr>
          <p:nvPr>
            <p:ph type="sldNum" sz="quarter" idx="12"/>
          </p:nvPr>
        </p:nvSpPr>
        <p:spPr/>
        <p:txBody>
          <a:bodyPr/>
          <a:lstStyle/>
          <a:p>
            <a:fld id="{358D8549-79B0-47A5-9705-E33137020407}" type="slidenum">
              <a:rPr lang="en-US" smtClean="0"/>
              <a:t>‹#›</a:t>
            </a:fld>
            <a:endParaRPr lang="en-US"/>
          </a:p>
        </p:txBody>
      </p:sp>
    </p:spTree>
    <p:extLst>
      <p:ext uri="{BB962C8B-B14F-4D97-AF65-F5344CB8AC3E}">
        <p14:creationId xmlns:p14="http://schemas.microsoft.com/office/powerpoint/2010/main" val="3414756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288B-029A-42EC-BD72-5A106AB7D5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E7ADC1-83E1-47AE-9B55-AE2E9BA50A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2C40D3-8D52-4BC4-83BB-C515D43423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ECC663-1E94-47C4-9152-1F0310A1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BE824B-4C0D-49E7-84FB-C1CF78CD8D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757F63-2CA4-401C-875B-55C3A84FAC66}"/>
              </a:ext>
            </a:extLst>
          </p:cNvPr>
          <p:cNvSpPr>
            <a:spLocks noGrp="1"/>
          </p:cNvSpPr>
          <p:nvPr>
            <p:ph type="dt" sz="half" idx="10"/>
          </p:nvPr>
        </p:nvSpPr>
        <p:spPr/>
        <p:txBody>
          <a:bodyPr/>
          <a:lstStyle/>
          <a:p>
            <a:fld id="{541990A1-10B2-47A4-8572-545FA665EFE7}" type="datetimeFigureOut">
              <a:rPr lang="en-US" smtClean="0"/>
              <a:t>11/9/2021</a:t>
            </a:fld>
            <a:endParaRPr lang="en-US"/>
          </a:p>
        </p:txBody>
      </p:sp>
      <p:sp>
        <p:nvSpPr>
          <p:cNvPr id="8" name="Footer Placeholder 7">
            <a:extLst>
              <a:ext uri="{FF2B5EF4-FFF2-40B4-BE49-F238E27FC236}">
                <a16:creationId xmlns:a16="http://schemas.microsoft.com/office/drawing/2014/main" id="{E3CFFDDE-141A-427C-A98F-3C5C8C0349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974FB2-4444-4B21-A770-77ED8ED2160C}"/>
              </a:ext>
            </a:extLst>
          </p:cNvPr>
          <p:cNvSpPr>
            <a:spLocks noGrp="1"/>
          </p:cNvSpPr>
          <p:nvPr>
            <p:ph type="sldNum" sz="quarter" idx="12"/>
          </p:nvPr>
        </p:nvSpPr>
        <p:spPr/>
        <p:txBody>
          <a:bodyPr/>
          <a:lstStyle/>
          <a:p>
            <a:fld id="{358D8549-79B0-47A5-9705-E33137020407}" type="slidenum">
              <a:rPr lang="en-US" smtClean="0"/>
              <a:t>‹#›</a:t>
            </a:fld>
            <a:endParaRPr lang="en-US"/>
          </a:p>
        </p:txBody>
      </p:sp>
    </p:spTree>
    <p:extLst>
      <p:ext uri="{BB962C8B-B14F-4D97-AF65-F5344CB8AC3E}">
        <p14:creationId xmlns:p14="http://schemas.microsoft.com/office/powerpoint/2010/main" val="1837613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0EB1-5D54-452F-BBA8-633E31E57C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63B665-87B5-4539-A80A-F9C10C64FD9C}"/>
              </a:ext>
            </a:extLst>
          </p:cNvPr>
          <p:cNvSpPr>
            <a:spLocks noGrp="1"/>
          </p:cNvSpPr>
          <p:nvPr>
            <p:ph type="dt" sz="half" idx="10"/>
          </p:nvPr>
        </p:nvSpPr>
        <p:spPr/>
        <p:txBody>
          <a:bodyPr/>
          <a:lstStyle/>
          <a:p>
            <a:fld id="{541990A1-10B2-47A4-8572-545FA665EFE7}" type="datetimeFigureOut">
              <a:rPr lang="en-US" smtClean="0"/>
              <a:t>11/9/2021</a:t>
            </a:fld>
            <a:endParaRPr lang="en-US"/>
          </a:p>
        </p:txBody>
      </p:sp>
      <p:sp>
        <p:nvSpPr>
          <p:cNvPr id="4" name="Footer Placeholder 3">
            <a:extLst>
              <a:ext uri="{FF2B5EF4-FFF2-40B4-BE49-F238E27FC236}">
                <a16:creationId xmlns:a16="http://schemas.microsoft.com/office/drawing/2014/main" id="{4914A19B-4E6C-49E6-9259-33ACD39BFB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CF4A5C-2943-44DF-897F-EE83B4A8E23F}"/>
              </a:ext>
            </a:extLst>
          </p:cNvPr>
          <p:cNvSpPr>
            <a:spLocks noGrp="1"/>
          </p:cNvSpPr>
          <p:nvPr>
            <p:ph type="sldNum" sz="quarter" idx="12"/>
          </p:nvPr>
        </p:nvSpPr>
        <p:spPr/>
        <p:txBody>
          <a:bodyPr/>
          <a:lstStyle/>
          <a:p>
            <a:fld id="{358D8549-79B0-47A5-9705-E33137020407}" type="slidenum">
              <a:rPr lang="en-US" smtClean="0"/>
              <a:t>‹#›</a:t>
            </a:fld>
            <a:endParaRPr lang="en-US"/>
          </a:p>
        </p:txBody>
      </p:sp>
    </p:spTree>
    <p:extLst>
      <p:ext uri="{BB962C8B-B14F-4D97-AF65-F5344CB8AC3E}">
        <p14:creationId xmlns:p14="http://schemas.microsoft.com/office/powerpoint/2010/main" val="22729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A55F36-EA64-43E8-8E04-F3D7D3795496}"/>
              </a:ext>
            </a:extLst>
          </p:cNvPr>
          <p:cNvSpPr>
            <a:spLocks noGrp="1"/>
          </p:cNvSpPr>
          <p:nvPr>
            <p:ph type="dt" sz="half" idx="10"/>
          </p:nvPr>
        </p:nvSpPr>
        <p:spPr/>
        <p:txBody>
          <a:bodyPr/>
          <a:lstStyle/>
          <a:p>
            <a:fld id="{541990A1-10B2-47A4-8572-545FA665EFE7}" type="datetimeFigureOut">
              <a:rPr lang="en-US" smtClean="0"/>
              <a:t>11/9/2021</a:t>
            </a:fld>
            <a:endParaRPr lang="en-US"/>
          </a:p>
        </p:txBody>
      </p:sp>
      <p:sp>
        <p:nvSpPr>
          <p:cNvPr id="3" name="Footer Placeholder 2">
            <a:extLst>
              <a:ext uri="{FF2B5EF4-FFF2-40B4-BE49-F238E27FC236}">
                <a16:creationId xmlns:a16="http://schemas.microsoft.com/office/drawing/2014/main" id="{A259E7ED-524A-425C-9032-A0E6CA4B9F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A68F46-4404-45A7-94C0-05DF0556996F}"/>
              </a:ext>
            </a:extLst>
          </p:cNvPr>
          <p:cNvSpPr>
            <a:spLocks noGrp="1"/>
          </p:cNvSpPr>
          <p:nvPr>
            <p:ph type="sldNum" sz="quarter" idx="12"/>
          </p:nvPr>
        </p:nvSpPr>
        <p:spPr/>
        <p:txBody>
          <a:bodyPr/>
          <a:lstStyle/>
          <a:p>
            <a:fld id="{358D8549-79B0-47A5-9705-E33137020407}" type="slidenum">
              <a:rPr lang="en-US" smtClean="0"/>
              <a:t>‹#›</a:t>
            </a:fld>
            <a:endParaRPr lang="en-US"/>
          </a:p>
        </p:txBody>
      </p:sp>
    </p:spTree>
    <p:extLst>
      <p:ext uri="{BB962C8B-B14F-4D97-AF65-F5344CB8AC3E}">
        <p14:creationId xmlns:p14="http://schemas.microsoft.com/office/powerpoint/2010/main" val="1144717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3313-99AF-4351-B553-CA5898A033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0D664B-1498-4759-AB64-904FC6F47A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3EF965-C5CD-48C8-AF75-E4A94A8674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6D4B91-F627-4DFB-B10F-7B51F1FCDD81}"/>
              </a:ext>
            </a:extLst>
          </p:cNvPr>
          <p:cNvSpPr>
            <a:spLocks noGrp="1"/>
          </p:cNvSpPr>
          <p:nvPr>
            <p:ph type="dt" sz="half" idx="10"/>
          </p:nvPr>
        </p:nvSpPr>
        <p:spPr/>
        <p:txBody>
          <a:bodyPr/>
          <a:lstStyle/>
          <a:p>
            <a:fld id="{541990A1-10B2-47A4-8572-545FA665EFE7}" type="datetimeFigureOut">
              <a:rPr lang="en-US" smtClean="0"/>
              <a:t>11/9/2021</a:t>
            </a:fld>
            <a:endParaRPr lang="en-US"/>
          </a:p>
        </p:txBody>
      </p:sp>
      <p:sp>
        <p:nvSpPr>
          <p:cNvPr id="6" name="Footer Placeholder 5">
            <a:extLst>
              <a:ext uri="{FF2B5EF4-FFF2-40B4-BE49-F238E27FC236}">
                <a16:creationId xmlns:a16="http://schemas.microsoft.com/office/drawing/2014/main" id="{46BA0FD4-D071-4186-B563-FA0255F391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618D3B-1204-42B8-A9E6-67C99EB7F03A}"/>
              </a:ext>
            </a:extLst>
          </p:cNvPr>
          <p:cNvSpPr>
            <a:spLocks noGrp="1"/>
          </p:cNvSpPr>
          <p:nvPr>
            <p:ph type="sldNum" sz="quarter" idx="12"/>
          </p:nvPr>
        </p:nvSpPr>
        <p:spPr/>
        <p:txBody>
          <a:bodyPr/>
          <a:lstStyle/>
          <a:p>
            <a:fld id="{358D8549-79B0-47A5-9705-E33137020407}" type="slidenum">
              <a:rPr lang="en-US" smtClean="0"/>
              <a:t>‹#›</a:t>
            </a:fld>
            <a:endParaRPr lang="en-US"/>
          </a:p>
        </p:txBody>
      </p:sp>
    </p:spTree>
    <p:extLst>
      <p:ext uri="{BB962C8B-B14F-4D97-AF65-F5344CB8AC3E}">
        <p14:creationId xmlns:p14="http://schemas.microsoft.com/office/powerpoint/2010/main" val="2981169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CAEB-13E5-4153-BAA4-D94DC1F17C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8D8E4B-7EFD-4218-B7D9-20D62C0D41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BC5A52-599A-4E81-8FE5-8A41A6AC4E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F7FDC4-63BA-4918-ABF8-B37C56DC0A4D}"/>
              </a:ext>
            </a:extLst>
          </p:cNvPr>
          <p:cNvSpPr>
            <a:spLocks noGrp="1"/>
          </p:cNvSpPr>
          <p:nvPr>
            <p:ph type="dt" sz="half" idx="10"/>
          </p:nvPr>
        </p:nvSpPr>
        <p:spPr/>
        <p:txBody>
          <a:bodyPr/>
          <a:lstStyle/>
          <a:p>
            <a:fld id="{541990A1-10B2-47A4-8572-545FA665EFE7}" type="datetimeFigureOut">
              <a:rPr lang="en-US" smtClean="0"/>
              <a:t>11/9/2021</a:t>
            </a:fld>
            <a:endParaRPr lang="en-US"/>
          </a:p>
        </p:txBody>
      </p:sp>
      <p:sp>
        <p:nvSpPr>
          <p:cNvPr id="6" name="Footer Placeholder 5">
            <a:extLst>
              <a:ext uri="{FF2B5EF4-FFF2-40B4-BE49-F238E27FC236}">
                <a16:creationId xmlns:a16="http://schemas.microsoft.com/office/drawing/2014/main" id="{DBF10E2B-D128-4414-B4D5-A8F5C6C3FC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581410-ECF9-407E-965A-A2633E2BB6D7}"/>
              </a:ext>
            </a:extLst>
          </p:cNvPr>
          <p:cNvSpPr>
            <a:spLocks noGrp="1"/>
          </p:cNvSpPr>
          <p:nvPr>
            <p:ph type="sldNum" sz="quarter" idx="12"/>
          </p:nvPr>
        </p:nvSpPr>
        <p:spPr/>
        <p:txBody>
          <a:bodyPr/>
          <a:lstStyle/>
          <a:p>
            <a:fld id="{358D8549-79B0-47A5-9705-E33137020407}" type="slidenum">
              <a:rPr lang="en-US" smtClean="0"/>
              <a:t>‹#›</a:t>
            </a:fld>
            <a:endParaRPr lang="en-US"/>
          </a:p>
        </p:txBody>
      </p:sp>
    </p:spTree>
    <p:extLst>
      <p:ext uri="{BB962C8B-B14F-4D97-AF65-F5344CB8AC3E}">
        <p14:creationId xmlns:p14="http://schemas.microsoft.com/office/powerpoint/2010/main" val="39220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B034C8-1262-4092-8BC3-C080952C6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D542E8-1645-4FD1-AF4E-7816A7E8AB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7F3D0-6D21-4D21-9C3B-C72F59ABAB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1990A1-10B2-47A4-8572-545FA665EFE7}" type="datetimeFigureOut">
              <a:rPr lang="en-US" smtClean="0"/>
              <a:t>11/9/2021</a:t>
            </a:fld>
            <a:endParaRPr lang="en-US"/>
          </a:p>
        </p:txBody>
      </p:sp>
      <p:sp>
        <p:nvSpPr>
          <p:cNvPr id="5" name="Footer Placeholder 4">
            <a:extLst>
              <a:ext uri="{FF2B5EF4-FFF2-40B4-BE49-F238E27FC236}">
                <a16:creationId xmlns:a16="http://schemas.microsoft.com/office/drawing/2014/main" id="{6C09267A-A49B-4608-901C-101C1B552F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CF2089-EDBC-46FF-BC47-4A88B2C295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D8549-79B0-47A5-9705-E33137020407}" type="slidenum">
              <a:rPr lang="en-US" smtClean="0"/>
              <a:t>‹#›</a:t>
            </a:fld>
            <a:endParaRPr lang="en-US"/>
          </a:p>
        </p:txBody>
      </p:sp>
    </p:spTree>
    <p:extLst>
      <p:ext uri="{BB962C8B-B14F-4D97-AF65-F5344CB8AC3E}">
        <p14:creationId xmlns:p14="http://schemas.microsoft.com/office/powerpoint/2010/main" val="3145781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5.jpeg"/><Relationship Id="rId4" Type="http://schemas.openxmlformats.org/officeDocument/2006/relationships/image" Target="../media/image34.jpeg"/></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35.jpeg"/><Relationship Id="rId4" Type="http://schemas.openxmlformats.org/officeDocument/2006/relationships/image" Target="../media/image34.jpeg"/></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DF1277B-B7F1-4B6B-B7B3-2C638606315A}"/>
              </a:ext>
            </a:extLst>
          </p:cNvPr>
          <p:cNvPicPr>
            <a:picLocks noChangeAspect="1"/>
          </p:cNvPicPr>
          <p:nvPr/>
        </p:nvPicPr>
        <p:blipFill rotWithShape="1">
          <a:blip r:embed="rId2">
            <a:alphaModFix amt="50000"/>
          </a:blip>
          <a:srcRect/>
          <a:stretch/>
        </p:blipFill>
        <p:spPr>
          <a:xfrm>
            <a:off x="-1" y="-1"/>
            <a:ext cx="12192000" cy="6858001"/>
          </a:xfrm>
          <a:prstGeom prst="rect">
            <a:avLst/>
          </a:prstGeom>
        </p:spPr>
      </p:pic>
      <p:sp>
        <p:nvSpPr>
          <p:cNvPr id="2" name="Title 1">
            <a:extLst>
              <a:ext uri="{FF2B5EF4-FFF2-40B4-BE49-F238E27FC236}">
                <a16:creationId xmlns:a16="http://schemas.microsoft.com/office/drawing/2014/main" id="{5B0E0287-E0C1-4295-B061-1EE8B2F46DE2}"/>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Computer Networks </a:t>
            </a:r>
          </a:p>
        </p:txBody>
      </p:sp>
      <p:sp>
        <p:nvSpPr>
          <p:cNvPr id="3" name="Subtitle 2">
            <a:extLst>
              <a:ext uri="{FF2B5EF4-FFF2-40B4-BE49-F238E27FC236}">
                <a16:creationId xmlns:a16="http://schemas.microsoft.com/office/drawing/2014/main" id="{548CDEF2-8F98-4802-94BB-396C1AF48E2C}"/>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The Transport Layer</a:t>
            </a:r>
          </a:p>
          <a:p>
            <a:r>
              <a:rPr lang="en-US" dirty="0">
                <a:solidFill>
                  <a:srgbClr val="FFFFFF"/>
                </a:solidFill>
              </a:rPr>
              <a:t>Lecture # 07</a:t>
            </a:r>
          </a:p>
          <a:p>
            <a:endParaRPr lang="en-US" dirty="0">
              <a:solidFill>
                <a:srgbClr val="FFFFFF"/>
              </a:solidFill>
            </a:endParaRPr>
          </a:p>
        </p:txBody>
      </p:sp>
    </p:spTree>
    <p:extLst>
      <p:ext uri="{BB962C8B-B14F-4D97-AF65-F5344CB8AC3E}">
        <p14:creationId xmlns:p14="http://schemas.microsoft.com/office/powerpoint/2010/main" val="21939677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7FBC6A-57A9-4BC9-893C-C0FAB515D52D}"/>
              </a:ext>
            </a:extLst>
          </p:cNvPr>
          <p:cNvSpPr>
            <a:spLocks noGrp="1"/>
          </p:cNvSpPr>
          <p:nvPr>
            <p:ph idx="1"/>
          </p:nvPr>
        </p:nvSpPr>
        <p:spPr/>
        <p:txBody>
          <a:bodyPr/>
          <a:lstStyle/>
          <a:p>
            <a:r>
              <a:rPr lang="en-US" dirty="0"/>
              <a:t>The services that a transport protocol can provide are often constrained by the service model of the underlying network-layer protocol. If the network-layer protocol cannot provide delay or bandwidth guarantees for transport layer segments sent between hosts, then the transport-layer protocol cannot provide delay or bandwidth guarantees for application messages sent between processes.</a:t>
            </a:r>
          </a:p>
        </p:txBody>
      </p:sp>
    </p:spTree>
    <p:extLst>
      <p:ext uri="{BB962C8B-B14F-4D97-AF65-F5344CB8AC3E}">
        <p14:creationId xmlns:p14="http://schemas.microsoft.com/office/powerpoint/2010/main" val="4031329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94DA8-1764-4B8C-ADBF-C039F279A489}"/>
              </a:ext>
            </a:extLst>
          </p:cNvPr>
          <p:cNvSpPr>
            <a:spLocks noGrp="1"/>
          </p:cNvSpPr>
          <p:nvPr>
            <p:ph type="title"/>
          </p:nvPr>
        </p:nvSpPr>
        <p:spPr/>
        <p:txBody>
          <a:bodyPr/>
          <a:lstStyle/>
          <a:p>
            <a:r>
              <a:rPr lang="en-US" dirty="0"/>
              <a:t>Network Layer</a:t>
            </a:r>
          </a:p>
        </p:txBody>
      </p:sp>
      <p:sp>
        <p:nvSpPr>
          <p:cNvPr id="3" name="Content Placeholder 2">
            <a:extLst>
              <a:ext uri="{FF2B5EF4-FFF2-40B4-BE49-F238E27FC236}">
                <a16:creationId xmlns:a16="http://schemas.microsoft.com/office/drawing/2014/main" id="{C7610933-C4E9-4E3F-B291-3601948794A1}"/>
              </a:ext>
            </a:extLst>
          </p:cNvPr>
          <p:cNvSpPr>
            <a:spLocks noGrp="1"/>
          </p:cNvSpPr>
          <p:nvPr>
            <p:ph idx="1"/>
          </p:nvPr>
        </p:nvSpPr>
        <p:spPr/>
        <p:txBody>
          <a:bodyPr>
            <a:normAutofit lnSpcReduction="10000"/>
          </a:bodyPr>
          <a:lstStyle/>
          <a:p>
            <a:r>
              <a:rPr lang="en-US" dirty="0"/>
              <a:t>Network Layer Protocol- Internet Protocol IP</a:t>
            </a:r>
          </a:p>
          <a:p>
            <a:r>
              <a:rPr lang="en-US" dirty="0"/>
              <a:t>IP provides logical communication between hosts.</a:t>
            </a:r>
          </a:p>
          <a:p>
            <a:r>
              <a:rPr lang="en-US" dirty="0"/>
              <a:t>The IP service model is a best-effort delivery service. This means that IP makes its “best effort” to deliver segments between communicating hosts, but it makes no guarantees. In particular, it does not guarantee segment delivery, it does not guarantee orderly delivery of segments, and it does not guarantee the integrity of the data in the segments. For these reasons, IP is said to be an </a:t>
            </a:r>
            <a:r>
              <a:rPr lang="en-US" b="1" dirty="0"/>
              <a:t>unreliable service</a:t>
            </a:r>
            <a:r>
              <a:rPr lang="en-US" dirty="0"/>
              <a:t>. </a:t>
            </a:r>
          </a:p>
          <a:p>
            <a:r>
              <a:rPr lang="en-US" dirty="0"/>
              <a:t>Every host has at least one network-layer address, a so-called IP address.</a:t>
            </a:r>
          </a:p>
        </p:txBody>
      </p:sp>
    </p:spTree>
    <p:extLst>
      <p:ext uri="{BB962C8B-B14F-4D97-AF65-F5344CB8AC3E}">
        <p14:creationId xmlns:p14="http://schemas.microsoft.com/office/powerpoint/2010/main" val="3419995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81DEE-A2BB-48E5-A4E8-A896B3D8513B}"/>
              </a:ext>
            </a:extLst>
          </p:cNvPr>
          <p:cNvSpPr>
            <a:spLocks noGrp="1"/>
          </p:cNvSpPr>
          <p:nvPr>
            <p:ph type="title"/>
          </p:nvPr>
        </p:nvSpPr>
        <p:spPr/>
        <p:txBody>
          <a:bodyPr/>
          <a:lstStyle/>
          <a:p>
            <a:r>
              <a:rPr lang="en-US" dirty="0"/>
              <a:t>Transport Layer Protocols</a:t>
            </a:r>
          </a:p>
        </p:txBody>
      </p:sp>
      <p:sp>
        <p:nvSpPr>
          <p:cNvPr id="3" name="Content Placeholder 2">
            <a:extLst>
              <a:ext uri="{FF2B5EF4-FFF2-40B4-BE49-F238E27FC236}">
                <a16:creationId xmlns:a16="http://schemas.microsoft.com/office/drawing/2014/main" id="{D6CBF924-086C-48A1-B467-FB63C4A22CC6}"/>
              </a:ext>
            </a:extLst>
          </p:cNvPr>
          <p:cNvSpPr>
            <a:spLocks noGrp="1"/>
          </p:cNvSpPr>
          <p:nvPr>
            <p:ph idx="1"/>
          </p:nvPr>
        </p:nvSpPr>
        <p:spPr>
          <a:xfrm>
            <a:off x="838200" y="2496709"/>
            <a:ext cx="10515600" cy="3680253"/>
          </a:xfrm>
        </p:spPr>
        <p:txBody>
          <a:bodyPr>
            <a:normAutofit fontScale="85000" lnSpcReduction="10000"/>
          </a:bodyPr>
          <a:lstStyle/>
          <a:p>
            <a:r>
              <a:rPr lang="en-US" dirty="0"/>
              <a:t>UDP- User Datagram Protocol- Simple</a:t>
            </a:r>
          </a:p>
          <a:p>
            <a:r>
              <a:rPr lang="en-US" dirty="0"/>
              <a:t>TCP- Transmission Control Protocol- Complex.</a:t>
            </a:r>
          </a:p>
          <a:p>
            <a:r>
              <a:rPr lang="en-US" dirty="0"/>
              <a:t>SCTP- Stream Control Transport Protocol- Designed for Multimedia Applications</a:t>
            </a:r>
          </a:p>
          <a:p>
            <a:endParaRPr lang="en-US" dirty="0"/>
          </a:p>
          <a:p>
            <a:endParaRPr lang="en-US" dirty="0"/>
          </a:p>
          <a:p>
            <a:pPr marL="0" indent="0">
              <a:buNone/>
            </a:pPr>
            <a:r>
              <a:rPr lang="en-US" b="1" dirty="0"/>
              <a:t>Note: </a:t>
            </a:r>
            <a:r>
              <a:rPr lang="en-US" dirty="0"/>
              <a:t>The most fundamental responsibility of UDP and TCP is to extend IP’s delivery service between two end systems to a delivery service between two processes running on the end systems. Extending host-to-host delivery to process-to-process delivery is called transport-layer multiplexing and demultiplexing.</a:t>
            </a:r>
          </a:p>
        </p:txBody>
      </p:sp>
    </p:spTree>
    <p:extLst>
      <p:ext uri="{BB962C8B-B14F-4D97-AF65-F5344CB8AC3E}">
        <p14:creationId xmlns:p14="http://schemas.microsoft.com/office/powerpoint/2010/main" val="3083690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CP and UDP Protocols | Working | Applications | SpiderPosts">
            <a:extLst>
              <a:ext uri="{FF2B5EF4-FFF2-40B4-BE49-F238E27FC236}">
                <a16:creationId xmlns:a16="http://schemas.microsoft.com/office/drawing/2014/main" id="{B163B612-F3E0-45DA-8893-648A692C1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0246" y="93785"/>
            <a:ext cx="7268308" cy="677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070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D5427-A6F9-49AB-95BF-7E84781A4F9F}"/>
              </a:ext>
            </a:extLst>
          </p:cNvPr>
          <p:cNvSpPr>
            <a:spLocks noGrp="1"/>
          </p:cNvSpPr>
          <p:nvPr>
            <p:ph type="title"/>
          </p:nvPr>
        </p:nvSpPr>
        <p:spPr/>
        <p:txBody>
          <a:bodyPr/>
          <a:lstStyle/>
          <a:p>
            <a:r>
              <a:rPr lang="en-US" dirty="0"/>
              <a:t>UDP- User Datagram Protocol</a:t>
            </a:r>
          </a:p>
        </p:txBody>
      </p:sp>
      <p:sp>
        <p:nvSpPr>
          <p:cNvPr id="3" name="Content Placeholder 2">
            <a:extLst>
              <a:ext uri="{FF2B5EF4-FFF2-40B4-BE49-F238E27FC236}">
                <a16:creationId xmlns:a16="http://schemas.microsoft.com/office/drawing/2014/main" id="{9CF150E3-3548-4347-9729-E45521529D9F}"/>
              </a:ext>
            </a:extLst>
          </p:cNvPr>
          <p:cNvSpPr>
            <a:spLocks noGrp="1"/>
          </p:cNvSpPr>
          <p:nvPr>
            <p:ph idx="1"/>
          </p:nvPr>
        </p:nvSpPr>
        <p:spPr/>
        <p:txBody>
          <a:bodyPr/>
          <a:lstStyle/>
          <a:p>
            <a:r>
              <a:rPr lang="en-US" dirty="0"/>
              <a:t>Connectionless</a:t>
            </a:r>
          </a:p>
          <a:p>
            <a:r>
              <a:rPr lang="en-US" dirty="0"/>
              <a:t>Unreliable</a:t>
            </a:r>
          </a:p>
          <a:p>
            <a:r>
              <a:rPr lang="en-US" dirty="0"/>
              <a:t>Packets called Datagrams/ Segments.</a:t>
            </a:r>
          </a:p>
          <a:p>
            <a:r>
              <a:rPr lang="en-US" dirty="0"/>
              <a:t>Services provided are:</a:t>
            </a:r>
          </a:p>
          <a:p>
            <a:pPr lvl="1"/>
            <a:r>
              <a:rPr lang="en-US" dirty="0"/>
              <a:t>Process-to-Process Data Delivery</a:t>
            </a:r>
          </a:p>
          <a:p>
            <a:pPr lvl="1"/>
            <a:r>
              <a:rPr lang="en-US" dirty="0"/>
              <a:t>Error Checking</a:t>
            </a:r>
          </a:p>
        </p:txBody>
      </p:sp>
    </p:spTree>
    <p:extLst>
      <p:ext uri="{BB962C8B-B14F-4D97-AF65-F5344CB8AC3E}">
        <p14:creationId xmlns:p14="http://schemas.microsoft.com/office/powerpoint/2010/main" val="295905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98563-E258-4E1F-B7F2-D3237D6ADA7D}"/>
              </a:ext>
            </a:extLst>
          </p:cNvPr>
          <p:cNvSpPr>
            <a:spLocks noGrp="1"/>
          </p:cNvSpPr>
          <p:nvPr>
            <p:ph type="title"/>
          </p:nvPr>
        </p:nvSpPr>
        <p:spPr/>
        <p:txBody>
          <a:bodyPr/>
          <a:lstStyle/>
          <a:p>
            <a:r>
              <a:rPr lang="en-US" dirty="0"/>
              <a:t>TCP- Transmission Control Protocol</a:t>
            </a:r>
          </a:p>
        </p:txBody>
      </p:sp>
      <p:sp>
        <p:nvSpPr>
          <p:cNvPr id="3" name="Content Placeholder 2">
            <a:extLst>
              <a:ext uri="{FF2B5EF4-FFF2-40B4-BE49-F238E27FC236}">
                <a16:creationId xmlns:a16="http://schemas.microsoft.com/office/drawing/2014/main" id="{D26F6C21-EDD3-48BE-8169-4D6D0B1AF870}"/>
              </a:ext>
            </a:extLst>
          </p:cNvPr>
          <p:cNvSpPr>
            <a:spLocks noGrp="1"/>
          </p:cNvSpPr>
          <p:nvPr>
            <p:ph idx="1"/>
          </p:nvPr>
        </p:nvSpPr>
        <p:spPr/>
        <p:txBody>
          <a:bodyPr/>
          <a:lstStyle/>
          <a:p>
            <a:r>
              <a:rPr lang="en-US" dirty="0"/>
              <a:t>Connection Oriented</a:t>
            </a:r>
          </a:p>
          <a:p>
            <a:r>
              <a:rPr lang="en-US" dirty="0"/>
              <a:t>Reliable and in-order Data Delivery</a:t>
            </a:r>
          </a:p>
          <a:p>
            <a:r>
              <a:rPr lang="en-US" dirty="0"/>
              <a:t>Flow Control</a:t>
            </a:r>
          </a:p>
          <a:p>
            <a:r>
              <a:rPr lang="en-US" dirty="0"/>
              <a:t>Congestion Control</a:t>
            </a:r>
          </a:p>
        </p:txBody>
      </p:sp>
    </p:spTree>
    <p:extLst>
      <p:ext uri="{BB962C8B-B14F-4D97-AF65-F5344CB8AC3E}">
        <p14:creationId xmlns:p14="http://schemas.microsoft.com/office/powerpoint/2010/main" val="3725104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40185D-4C9E-4EFC-A260-4FD6276AB5A2}"/>
              </a:ext>
            </a:extLst>
          </p:cNvPr>
          <p:cNvSpPr>
            <a:spLocks noGrp="1"/>
          </p:cNvSpPr>
          <p:nvPr>
            <p:ph idx="1"/>
          </p:nvPr>
        </p:nvSpPr>
        <p:spPr>
          <a:xfrm>
            <a:off x="838200" y="1606163"/>
            <a:ext cx="10515600" cy="4570800"/>
          </a:xfrm>
        </p:spPr>
        <p:txBody>
          <a:bodyPr>
            <a:normAutofit lnSpcReduction="10000"/>
          </a:bodyPr>
          <a:lstStyle/>
          <a:p>
            <a:pPr marL="0" indent="0">
              <a:buNone/>
            </a:pPr>
            <a:r>
              <a:rPr lang="en-US" b="1" dirty="0"/>
              <a:t>Note: </a:t>
            </a:r>
          </a:p>
          <a:p>
            <a:r>
              <a:rPr lang="en-US" dirty="0"/>
              <a:t>Congestion control is not so much a service provided to the invoking application as it is a service for the Internet as a whole, a service for the general good. Loosely speaking, TCP congestion control prevents any one TCP connection from swamping the links and routers between communicating hosts with an excessive amount of traffic. TCP strives to give each connection traversing a congested link an equal share of the link bandwidth. This is done by regulating the rate at which the sending sides of TCP connections can send traffic into the network. </a:t>
            </a:r>
          </a:p>
          <a:p>
            <a:r>
              <a:rPr lang="en-US" dirty="0"/>
              <a:t>UDP traffic, on the other hand, is unregulated. An application using UDP transport can send at any rate it pleases, for as long as it pleases.</a:t>
            </a:r>
          </a:p>
        </p:txBody>
      </p:sp>
    </p:spTree>
    <p:extLst>
      <p:ext uri="{BB962C8B-B14F-4D97-AF65-F5344CB8AC3E}">
        <p14:creationId xmlns:p14="http://schemas.microsoft.com/office/powerpoint/2010/main" val="435791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A27EAA76-43D5-472C-996B-D0E98A1547CC}"/>
              </a:ext>
            </a:extLst>
          </p:cNvPr>
          <p:cNvPicPr>
            <a:picLocks noGrp="1" noChangeAspect="1"/>
          </p:cNvPicPr>
          <p:nvPr>
            <p:ph idx="1"/>
          </p:nvPr>
        </p:nvPicPr>
        <p:blipFill rotWithShape="1">
          <a:blip r:embed="rId2"/>
          <a:srcRect r="-1" b="-1"/>
          <a:stretch/>
        </p:blipFill>
        <p:spPr>
          <a:xfrm>
            <a:off x="429847" y="233807"/>
            <a:ext cx="11635882" cy="6545184"/>
          </a:xfrm>
          <a:prstGeom prst="rect">
            <a:avLst/>
          </a:prstGeom>
          <a:ln w="28575">
            <a:solidFill>
              <a:schemeClr val="tx1"/>
            </a:solidFill>
          </a:ln>
        </p:spPr>
      </p:pic>
    </p:spTree>
    <p:extLst>
      <p:ext uri="{BB962C8B-B14F-4D97-AF65-F5344CB8AC3E}">
        <p14:creationId xmlns:p14="http://schemas.microsoft.com/office/powerpoint/2010/main" val="2106990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DE2D531-3FFC-4055-990C-8B76EFB56136}"/>
              </a:ext>
            </a:extLst>
          </p:cNvPr>
          <p:cNvPicPr>
            <a:picLocks noGrp="1" noChangeAspect="1"/>
          </p:cNvPicPr>
          <p:nvPr>
            <p:ph idx="1"/>
          </p:nvPr>
        </p:nvPicPr>
        <p:blipFill>
          <a:blip r:embed="rId2"/>
          <a:stretch>
            <a:fillRect/>
          </a:stretch>
        </p:blipFill>
        <p:spPr>
          <a:xfrm>
            <a:off x="1157655" y="71562"/>
            <a:ext cx="9876690" cy="6786438"/>
          </a:xfrm>
          <a:prstGeom prst="rect">
            <a:avLst/>
          </a:prstGeom>
        </p:spPr>
      </p:pic>
    </p:spTree>
    <p:extLst>
      <p:ext uri="{BB962C8B-B14F-4D97-AF65-F5344CB8AC3E}">
        <p14:creationId xmlns:p14="http://schemas.microsoft.com/office/powerpoint/2010/main" val="2675554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E081B-E215-453A-93A8-AAD88124621F}"/>
              </a:ext>
            </a:extLst>
          </p:cNvPr>
          <p:cNvSpPr>
            <a:spLocks noGrp="1"/>
          </p:cNvSpPr>
          <p:nvPr>
            <p:ph type="title"/>
          </p:nvPr>
        </p:nvSpPr>
        <p:spPr/>
        <p:txBody>
          <a:bodyPr/>
          <a:lstStyle/>
          <a:p>
            <a:r>
              <a:rPr lang="en-US" dirty="0"/>
              <a:t>Multiplexing &amp; Demultiplexing</a:t>
            </a:r>
          </a:p>
        </p:txBody>
      </p:sp>
      <p:sp>
        <p:nvSpPr>
          <p:cNvPr id="3" name="Content Placeholder 2">
            <a:extLst>
              <a:ext uri="{FF2B5EF4-FFF2-40B4-BE49-F238E27FC236}">
                <a16:creationId xmlns:a16="http://schemas.microsoft.com/office/drawing/2014/main" id="{4E0D6492-76F2-4709-A8FB-40FC38026217}"/>
              </a:ext>
            </a:extLst>
          </p:cNvPr>
          <p:cNvSpPr>
            <a:spLocks noGrp="1"/>
          </p:cNvSpPr>
          <p:nvPr>
            <p:ph idx="1"/>
          </p:nvPr>
        </p:nvSpPr>
        <p:spPr/>
        <p:txBody>
          <a:bodyPr>
            <a:normAutofit fontScale="92500"/>
          </a:bodyPr>
          <a:lstStyle/>
          <a:p>
            <a:r>
              <a:rPr lang="en-US" dirty="0"/>
              <a:t>The job of gathering data chunks at the source host from different sockets, encapsulating each data chunk with header information (that will later be used in demultiplexing) to create segments, and passing the segments to the network layer is called </a:t>
            </a:r>
            <a:r>
              <a:rPr lang="en-US" b="1" dirty="0"/>
              <a:t>multiplexing</a:t>
            </a:r>
            <a:r>
              <a:rPr lang="en-US" dirty="0"/>
              <a:t>.</a:t>
            </a:r>
          </a:p>
          <a:p>
            <a:endParaRPr lang="en-US" dirty="0"/>
          </a:p>
          <a:p>
            <a:r>
              <a:rPr lang="en-US" dirty="0"/>
              <a:t>A receiving host directs an incoming transport-layer segment to the appropriate socket. Each transport-layer segment has a set of fields in the segment for this purpose. At the receiving end, the transport layer examines these fields to identify the receiving socket and then directs the segment to that socket. This job of delivering the data in a transport-layer segment to the correct socket is called </a:t>
            </a:r>
            <a:r>
              <a:rPr lang="en-US" b="1" dirty="0"/>
              <a:t>demultiplexing</a:t>
            </a:r>
            <a:r>
              <a:rPr lang="en-US" dirty="0"/>
              <a:t>.</a:t>
            </a:r>
          </a:p>
        </p:txBody>
      </p:sp>
    </p:spTree>
    <p:extLst>
      <p:ext uri="{BB962C8B-B14F-4D97-AF65-F5344CB8AC3E}">
        <p14:creationId xmlns:p14="http://schemas.microsoft.com/office/powerpoint/2010/main" val="3293616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3966-491C-4D82-89D9-5E6C69D647EE}"/>
              </a:ext>
            </a:extLst>
          </p:cNvPr>
          <p:cNvSpPr>
            <a:spLocks noGrp="1"/>
          </p:cNvSpPr>
          <p:nvPr>
            <p:ph type="title"/>
          </p:nvPr>
        </p:nvSpPr>
        <p:spPr/>
        <p:txBody>
          <a:bodyPr/>
          <a:lstStyle/>
          <a:p>
            <a:r>
              <a:rPr lang="en-US" dirty="0"/>
              <a:t>Introduction </a:t>
            </a:r>
          </a:p>
        </p:txBody>
      </p:sp>
      <p:sp>
        <p:nvSpPr>
          <p:cNvPr id="3" name="Content Placeholder 2">
            <a:extLst>
              <a:ext uri="{FF2B5EF4-FFF2-40B4-BE49-F238E27FC236}">
                <a16:creationId xmlns:a16="http://schemas.microsoft.com/office/drawing/2014/main" id="{2EA3899B-9C4C-4D16-ADFE-02BE45F6C0F7}"/>
              </a:ext>
            </a:extLst>
          </p:cNvPr>
          <p:cNvSpPr>
            <a:spLocks noGrp="1"/>
          </p:cNvSpPr>
          <p:nvPr>
            <p:ph idx="1"/>
          </p:nvPr>
        </p:nvSpPr>
        <p:spPr>
          <a:xfrm>
            <a:off x="532737" y="1502797"/>
            <a:ext cx="11243145" cy="5224006"/>
          </a:xfrm>
        </p:spPr>
        <p:txBody>
          <a:bodyPr>
            <a:normAutofit/>
          </a:bodyPr>
          <a:lstStyle/>
          <a:p>
            <a:r>
              <a:rPr lang="en-US" dirty="0"/>
              <a:t>Residing between the application and network layers, the transport layer is a central piece of the layered network architecture. </a:t>
            </a:r>
          </a:p>
          <a:p>
            <a:r>
              <a:rPr lang="en-US" dirty="0"/>
              <a:t>Critical role of providing communication services directly to the application processes running on different hosts.</a:t>
            </a:r>
          </a:p>
          <a:p>
            <a:r>
              <a:rPr lang="en-US" dirty="0"/>
              <a:t>TCP and UDP Protocols</a:t>
            </a:r>
          </a:p>
          <a:p>
            <a:r>
              <a:rPr lang="en-US" dirty="0"/>
              <a:t>Transport-layer protocols are implemented in the end systems but not in network routers.</a:t>
            </a:r>
          </a:p>
        </p:txBody>
      </p:sp>
    </p:spTree>
    <p:extLst>
      <p:ext uri="{BB962C8B-B14F-4D97-AF65-F5344CB8AC3E}">
        <p14:creationId xmlns:p14="http://schemas.microsoft.com/office/powerpoint/2010/main" val="2731667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7BD0B4-0418-4D5E-83F6-ABB0D9828CEF}"/>
              </a:ext>
            </a:extLst>
          </p:cNvPr>
          <p:cNvPicPr>
            <a:picLocks noGrp="1" noChangeAspect="1"/>
          </p:cNvPicPr>
          <p:nvPr>
            <p:ph idx="1"/>
          </p:nvPr>
        </p:nvPicPr>
        <p:blipFill>
          <a:blip r:embed="rId2"/>
          <a:stretch>
            <a:fillRect/>
          </a:stretch>
        </p:blipFill>
        <p:spPr>
          <a:xfrm>
            <a:off x="77205" y="160989"/>
            <a:ext cx="11921506" cy="6536021"/>
          </a:xfrm>
        </p:spPr>
      </p:pic>
    </p:spTree>
    <p:extLst>
      <p:ext uri="{BB962C8B-B14F-4D97-AF65-F5344CB8AC3E}">
        <p14:creationId xmlns:p14="http://schemas.microsoft.com/office/powerpoint/2010/main" val="1020681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1713174-6940-4027-B690-0F51142306FC}"/>
              </a:ext>
            </a:extLst>
          </p:cNvPr>
          <p:cNvPicPr>
            <a:picLocks noGrp="1" noChangeAspect="1"/>
          </p:cNvPicPr>
          <p:nvPr>
            <p:ph idx="1"/>
          </p:nvPr>
        </p:nvPicPr>
        <p:blipFill>
          <a:blip r:embed="rId2"/>
          <a:stretch>
            <a:fillRect/>
          </a:stretch>
        </p:blipFill>
        <p:spPr>
          <a:xfrm>
            <a:off x="1877331" y="643467"/>
            <a:ext cx="8437338" cy="5571066"/>
          </a:xfrm>
          <a:prstGeom prst="rect">
            <a:avLst/>
          </a:prstGeom>
        </p:spPr>
      </p:pic>
    </p:spTree>
    <p:extLst>
      <p:ext uri="{BB962C8B-B14F-4D97-AF65-F5344CB8AC3E}">
        <p14:creationId xmlns:p14="http://schemas.microsoft.com/office/powerpoint/2010/main" val="83399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D9F48D-3BF3-4985-B951-BD38E009FF90}"/>
              </a:ext>
            </a:extLst>
          </p:cNvPr>
          <p:cNvSpPr>
            <a:spLocks noGrp="1"/>
          </p:cNvSpPr>
          <p:nvPr>
            <p:ph idx="1"/>
          </p:nvPr>
        </p:nvSpPr>
        <p:spPr>
          <a:xfrm>
            <a:off x="174929" y="1137038"/>
            <a:ext cx="3979496" cy="5510252"/>
          </a:xfrm>
        </p:spPr>
        <p:txBody>
          <a:bodyPr>
            <a:normAutofit/>
          </a:bodyPr>
          <a:lstStyle/>
          <a:p>
            <a:r>
              <a:rPr lang="en-US" dirty="0"/>
              <a:t>Transport-layer multiplexing requires </a:t>
            </a:r>
          </a:p>
          <a:p>
            <a:pPr marL="914400" lvl="1" indent="-457200">
              <a:buAutoNum type="arabicParenBoth"/>
            </a:pPr>
            <a:r>
              <a:rPr lang="en-US" dirty="0"/>
              <a:t>that sockets have unique identifiers , and </a:t>
            </a:r>
          </a:p>
          <a:p>
            <a:pPr marL="914400" lvl="1" indent="-457200">
              <a:buAutoNum type="arabicParenBoth"/>
            </a:pPr>
            <a:r>
              <a:rPr lang="en-US" dirty="0"/>
              <a:t>that each segment have special fields that indicate the socket to which the segment is to be delivered i.e., </a:t>
            </a:r>
            <a:r>
              <a:rPr lang="en-US" b="1" dirty="0"/>
              <a:t>Source port number field </a:t>
            </a:r>
            <a:r>
              <a:rPr lang="en-US" dirty="0"/>
              <a:t>and</a:t>
            </a:r>
            <a:r>
              <a:rPr lang="en-US" b="1" dirty="0"/>
              <a:t> Destination port number field</a:t>
            </a:r>
          </a:p>
          <a:p>
            <a:endParaRPr lang="en-US" sz="2000" dirty="0"/>
          </a:p>
          <a:p>
            <a:endParaRPr lang="en-US" sz="2000" dirty="0"/>
          </a:p>
        </p:txBody>
      </p:sp>
      <p:sp>
        <p:nvSpPr>
          <p:cNvPr id="13"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782C297-4215-42B6-9036-B37706863E1F}"/>
              </a:ext>
            </a:extLst>
          </p:cNvPr>
          <p:cNvPicPr>
            <a:picLocks noChangeAspect="1"/>
          </p:cNvPicPr>
          <p:nvPr/>
        </p:nvPicPr>
        <p:blipFill>
          <a:blip r:embed="rId2"/>
          <a:stretch>
            <a:fillRect/>
          </a:stretch>
        </p:blipFill>
        <p:spPr>
          <a:xfrm>
            <a:off x="5405862" y="1862351"/>
            <a:ext cx="6019331" cy="3130052"/>
          </a:xfrm>
          <a:prstGeom prst="rect">
            <a:avLst/>
          </a:prstGeom>
          <a:effectLst/>
        </p:spPr>
      </p:pic>
    </p:spTree>
    <p:extLst>
      <p:ext uri="{BB962C8B-B14F-4D97-AF65-F5344CB8AC3E}">
        <p14:creationId xmlns:p14="http://schemas.microsoft.com/office/powerpoint/2010/main" val="1681898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A1DF90F-334F-4BE7-A30A-0BC7A59BC392}"/>
              </a:ext>
            </a:extLst>
          </p:cNvPr>
          <p:cNvPicPr>
            <a:picLocks noGrp="1" noChangeAspect="1"/>
          </p:cNvPicPr>
          <p:nvPr>
            <p:ph idx="1"/>
          </p:nvPr>
        </p:nvPicPr>
        <p:blipFill>
          <a:blip r:embed="rId2"/>
          <a:stretch>
            <a:fillRect/>
          </a:stretch>
        </p:blipFill>
        <p:spPr>
          <a:xfrm>
            <a:off x="2158850" y="643467"/>
            <a:ext cx="7874299" cy="5571066"/>
          </a:xfrm>
          <a:prstGeom prst="rect">
            <a:avLst/>
          </a:prstGeom>
        </p:spPr>
      </p:pic>
    </p:spTree>
    <p:extLst>
      <p:ext uri="{BB962C8B-B14F-4D97-AF65-F5344CB8AC3E}">
        <p14:creationId xmlns:p14="http://schemas.microsoft.com/office/powerpoint/2010/main" val="220145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57A1-AC22-4491-BD12-CBF44A7DA405}"/>
              </a:ext>
            </a:extLst>
          </p:cNvPr>
          <p:cNvSpPr>
            <a:spLocks noGrp="1"/>
          </p:cNvSpPr>
          <p:nvPr>
            <p:ph type="title"/>
          </p:nvPr>
        </p:nvSpPr>
        <p:spPr/>
        <p:txBody>
          <a:bodyPr/>
          <a:lstStyle/>
          <a:p>
            <a:r>
              <a:rPr lang="en-US" dirty="0"/>
              <a:t>Ports</a:t>
            </a:r>
          </a:p>
        </p:txBody>
      </p:sp>
      <p:sp>
        <p:nvSpPr>
          <p:cNvPr id="3" name="Content Placeholder 2">
            <a:extLst>
              <a:ext uri="{FF2B5EF4-FFF2-40B4-BE49-F238E27FC236}">
                <a16:creationId xmlns:a16="http://schemas.microsoft.com/office/drawing/2014/main" id="{86AD9EDB-3B73-4D37-83EE-48CD863CE9AB}"/>
              </a:ext>
            </a:extLst>
          </p:cNvPr>
          <p:cNvSpPr>
            <a:spLocks noGrp="1"/>
          </p:cNvSpPr>
          <p:nvPr>
            <p:ph idx="1"/>
          </p:nvPr>
        </p:nvSpPr>
        <p:spPr/>
        <p:txBody>
          <a:bodyPr/>
          <a:lstStyle/>
          <a:p>
            <a:r>
              <a:rPr lang="en-US" dirty="0"/>
              <a:t>Each port number is a 16-bit number, ranging from 0 to 65535. </a:t>
            </a:r>
          </a:p>
          <a:p>
            <a:r>
              <a:rPr lang="en-US" dirty="0"/>
              <a:t>Every application is assigned a port number.</a:t>
            </a:r>
          </a:p>
          <a:p>
            <a:r>
              <a:rPr lang="en-US" dirty="0"/>
              <a:t>There are Well-known ports, Registered and Dynamic ports</a:t>
            </a:r>
          </a:p>
        </p:txBody>
      </p:sp>
    </p:spTree>
    <p:extLst>
      <p:ext uri="{BB962C8B-B14F-4D97-AF65-F5344CB8AC3E}">
        <p14:creationId xmlns:p14="http://schemas.microsoft.com/office/powerpoint/2010/main" val="175305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23" name="Rectangle 22">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Content Placeholder 10">
            <a:extLst>
              <a:ext uri="{FF2B5EF4-FFF2-40B4-BE49-F238E27FC236}">
                <a16:creationId xmlns:a16="http://schemas.microsoft.com/office/drawing/2014/main" id="{93A46819-A5E2-4E13-BD2E-57542AF9E2FA}"/>
              </a:ext>
            </a:extLst>
          </p:cNvPr>
          <p:cNvPicPr>
            <a:picLocks noChangeAspect="1"/>
          </p:cNvPicPr>
          <p:nvPr/>
        </p:nvPicPr>
        <p:blipFill>
          <a:blip r:embed="rId2"/>
          <a:stretch>
            <a:fillRect/>
          </a:stretch>
        </p:blipFill>
        <p:spPr>
          <a:xfrm>
            <a:off x="972708" y="301621"/>
            <a:ext cx="10681165" cy="3952902"/>
          </a:xfrm>
          <a:prstGeom prst="rect">
            <a:avLst/>
          </a:prstGeom>
        </p:spPr>
      </p:pic>
      <p:pic>
        <p:nvPicPr>
          <p:cNvPr id="13" name="Picture 12">
            <a:extLst>
              <a:ext uri="{FF2B5EF4-FFF2-40B4-BE49-F238E27FC236}">
                <a16:creationId xmlns:a16="http://schemas.microsoft.com/office/drawing/2014/main" id="{F80A699C-EDE2-4BD7-A0B8-CD77C64407C1}"/>
              </a:ext>
            </a:extLst>
          </p:cNvPr>
          <p:cNvPicPr>
            <a:picLocks noChangeAspect="1"/>
          </p:cNvPicPr>
          <p:nvPr/>
        </p:nvPicPr>
        <p:blipFill>
          <a:blip r:embed="rId3"/>
          <a:stretch>
            <a:fillRect/>
          </a:stretch>
        </p:blipFill>
        <p:spPr>
          <a:xfrm>
            <a:off x="643469" y="4527608"/>
            <a:ext cx="6966562" cy="2194467"/>
          </a:xfrm>
          <a:prstGeom prst="rect">
            <a:avLst/>
          </a:prstGeom>
        </p:spPr>
      </p:pic>
      <p:sp>
        <p:nvSpPr>
          <p:cNvPr id="17" name="Content Placeholder 16">
            <a:extLst>
              <a:ext uri="{FF2B5EF4-FFF2-40B4-BE49-F238E27FC236}">
                <a16:creationId xmlns:a16="http://schemas.microsoft.com/office/drawing/2014/main" id="{80682C71-1B99-49A2-8435-8D3627D16D04}"/>
              </a:ext>
            </a:extLst>
          </p:cNvPr>
          <p:cNvSpPr>
            <a:spLocks noGrp="1"/>
          </p:cNvSpPr>
          <p:nvPr>
            <p:ph idx="1"/>
          </p:nvPr>
        </p:nvSpPr>
        <p:spPr>
          <a:xfrm>
            <a:off x="7544052" y="4753232"/>
            <a:ext cx="4004479" cy="1423730"/>
          </a:xfrm>
        </p:spPr>
        <p:txBody>
          <a:bodyPr>
            <a:normAutofit fontScale="92500"/>
          </a:bodyPr>
          <a:lstStyle/>
          <a:p>
            <a:r>
              <a:rPr lang="en-US" dirty="0"/>
              <a:t>Socket Address is the combination of IP Address and Port Number.</a:t>
            </a:r>
          </a:p>
          <a:p>
            <a:endParaRPr lang="en-US" dirty="0"/>
          </a:p>
        </p:txBody>
      </p:sp>
      <p:grpSp>
        <p:nvGrpSpPr>
          <p:cNvPr id="26" name="Group 25">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7" name="Isosceles Triangle 26">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91370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A875C-DCB3-4440-8DCB-198CF9B908CE}"/>
              </a:ext>
            </a:extLst>
          </p:cNvPr>
          <p:cNvSpPr>
            <a:spLocks noGrp="1"/>
          </p:cNvSpPr>
          <p:nvPr>
            <p:ph type="title"/>
          </p:nvPr>
        </p:nvSpPr>
        <p:spPr/>
        <p:txBody>
          <a:bodyPr/>
          <a:lstStyle/>
          <a:p>
            <a:r>
              <a:rPr lang="en-US" dirty="0"/>
              <a:t>Well known ports</a:t>
            </a:r>
          </a:p>
        </p:txBody>
      </p:sp>
      <p:sp>
        <p:nvSpPr>
          <p:cNvPr id="3" name="Content Placeholder 2">
            <a:extLst>
              <a:ext uri="{FF2B5EF4-FFF2-40B4-BE49-F238E27FC236}">
                <a16:creationId xmlns:a16="http://schemas.microsoft.com/office/drawing/2014/main" id="{3A4B1A94-9338-4D4D-B9ED-45898D15D5D6}"/>
              </a:ext>
            </a:extLst>
          </p:cNvPr>
          <p:cNvSpPr>
            <a:spLocks noGrp="1"/>
          </p:cNvSpPr>
          <p:nvPr>
            <p:ph idx="1"/>
          </p:nvPr>
        </p:nvSpPr>
        <p:spPr/>
        <p:txBody>
          <a:bodyPr/>
          <a:lstStyle/>
          <a:p>
            <a:r>
              <a:rPr lang="en-US" dirty="0"/>
              <a:t>The port numbers ranging from 0 to 1023 are called well-known port numbers and are restricted, which means that they are reserved for use by well-known application protocols such as HTTP (which uses port number 80) and FTP (which uses port number 21). </a:t>
            </a:r>
          </a:p>
          <a:p>
            <a:r>
              <a:rPr lang="en-US" dirty="0"/>
              <a:t>The list of well-known port numbers is given in RFC 1700.</a:t>
            </a:r>
          </a:p>
          <a:p>
            <a:endParaRPr lang="en-US" dirty="0"/>
          </a:p>
        </p:txBody>
      </p:sp>
    </p:spTree>
    <p:extLst>
      <p:ext uri="{BB962C8B-B14F-4D97-AF65-F5344CB8AC3E}">
        <p14:creationId xmlns:p14="http://schemas.microsoft.com/office/powerpoint/2010/main" val="2099273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5">
            <a:extLst>
              <a:ext uri="{FF2B5EF4-FFF2-40B4-BE49-F238E27FC236}">
                <a16:creationId xmlns:a16="http://schemas.microsoft.com/office/drawing/2014/main" id="{AD622773-252E-460A-821F-73BFEE8E46D6}"/>
              </a:ext>
            </a:extLst>
          </p:cNvPr>
          <p:cNvSpPr>
            <a:spLocks noGrp="1"/>
          </p:cNvSpPr>
          <p:nvPr>
            <p:ph type="ftr" sz="quarter" idx="11"/>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200"/>
              <a:t>Transport</a:t>
            </a:r>
            <a:r>
              <a:rPr lang="en-US" sz="1400"/>
              <a:t> </a:t>
            </a:r>
            <a:r>
              <a:rPr lang="en-US" sz="1200"/>
              <a:t>Layer</a:t>
            </a:r>
          </a:p>
        </p:txBody>
      </p:sp>
      <p:sp>
        <p:nvSpPr>
          <p:cNvPr id="16387" name="Slide Number Placeholder 6">
            <a:extLst>
              <a:ext uri="{FF2B5EF4-FFF2-40B4-BE49-F238E27FC236}">
                <a16:creationId xmlns:a16="http://schemas.microsoft.com/office/drawing/2014/main" id="{FF86AA57-EFA3-41F7-BCFD-47C9366CEE0D}"/>
              </a:ext>
            </a:extLst>
          </p:cNvPr>
          <p:cNvSpPr>
            <a:spLocks noGrp="1"/>
          </p:cNvSpPr>
          <p:nvPr>
            <p:ph type="sldNum" sz="quarter" idx="12"/>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3-</a:t>
            </a:r>
            <a:fld id="{CFFA15F3-CF8E-443F-B6E1-D367C08D96FE}" type="slidenum">
              <a:rPr lang="en-US" altLang="en-US" sz="1200"/>
              <a:pPr/>
              <a:t>27</a:t>
            </a:fld>
            <a:endParaRPr lang="en-US" altLang="en-US" sz="1200"/>
          </a:p>
        </p:txBody>
      </p:sp>
      <p:pic>
        <p:nvPicPr>
          <p:cNvPr id="30723" name="Picture 10" descr="underline_base">
            <a:extLst>
              <a:ext uri="{FF2B5EF4-FFF2-40B4-BE49-F238E27FC236}">
                <a16:creationId xmlns:a16="http://schemas.microsoft.com/office/drawing/2014/main" id="{8519B478-B9E0-4FF4-AD36-5208D2524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101" y="847725"/>
            <a:ext cx="82280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Rectangle 2">
            <a:extLst>
              <a:ext uri="{FF2B5EF4-FFF2-40B4-BE49-F238E27FC236}">
                <a16:creationId xmlns:a16="http://schemas.microsoft.com/office/drawing/2014/main" id="{44EDF07F-D82B-4120-96E2-ED87355EB084}"/>
              </a:ext>
            </a:extLst>
          </p:cNvPr>
          <p:cNvSpPr>
            <a:spLocks noGrp="1" noChangeArrowheads="1"/>
          </p:cNvSpPr>
          <p:nvPr>
            <p:ph type="title"/>
          </p:nvPr>
        </p:nvSpPr>
        <p:spPr>
          <a:xfrm>
            <a:off x="1820864" y="182564"/>
            <a:ext cx="8529637" cy="922337"/>
          </a:xfrm>
        </p:spPr>
        <p:txBody>
          <a:bodyPr/>
          <a:lstStyle/>
          <a:p>
            <a:pPr>
              <a:defRPr/>
            </a:pPr>
            <a:r>
              <a:rPr lang="en-US" sz="4000">
                <a:ea typeface="ＭＳ Ｐゴシック" charset="0"/>
              </a:rPr>
              <a:t>UDP: User Datagram Protocol </a:t>
            </a:r>
            <a:r>
              <a:rPr lang="en-US" sz="3200">
                <a:ea typeface="ＭＳ Ｐゴシック" charset="0"/>
              </a:rPr>
              <a:t>[RFC 768]</a:t>
            </a:r>
            <a:endParaRPr lang="en-US">
              <a:ea typeface="ＭＳ Ｐゴシック" charset="0"/>
              <a:cs typeface="+mj-cs"/>
            </a:endParaRPr>
          </a:p>
        </p:txBody>
      </p:sp>
      <p:sp>
        <p:nvSpPr>
          <p:cNvPr id="16390" name="Rectangle 3">
            <a:extLst>
              <a:ext uri="{FF2B5EF4-FFF2-40B4-BE49-F238E27FC236}">
                <a16:creationId xmlns:a16="http://schemas.microsoft.com/office/drawing/2014/main" id="{2ABFCB23-6B50-4477-BB70-34D7D8012AFC}"/>
              </a:ext>
            </a:extLst>
          </p:cNvPr>
          <p:cNvSpPr>
            <a:spLocks noGrp="1" noChangeArrowheads="1"/>
          </p:cNvSpPr>
          <p:nvPr>
            <p:ph type="body" sz="half" idx="1"/>
          </p:nvPr>
        </p:nvSpPr>
        <p:spPr>
          <a:xfrm>
            <a:off x="1952625" y="1325563"/>
            <a:ext cx="3810000" cy="4648200"/>
          </a:xfrm>
        </p:spPr>
        <p:txBody>
          <a:bodyPr>
            <a:normAutofit fontScale="92500"/>
          </a:bodyPr>
          <a:lstStyle/>
          <a:p>
            <a:r>
              <a:rPr lang="ja-JP" altLang="en-US" sz="2400"/>
              <a:t>“</a:t>
            </a:r>
            <a:r>
              <a:rPr lang="en-US" altLang="ja-JP" sz="2400"/>
              <a:t>no frills,</a:t>
            </a:r>
            <a:r>
              <a:rPr lang="ja-JP" altLang="en-US" sz="2400"/>
              <a:t>”</a:t>
            </a:r>
            <a:r>
              <a:rPr lang="en-US" altLang="ja-JP" sz="2400"/>
              <a:t> </a:t>
            </a:r>
            <a:r>
              <a:rPr lang="ja-JP" altLang="en-US" sz="2400"/>
              <a:t>“</a:t>
            </a:r>
            <a:r>
              <a:rPr lang="en-US" altLang="ja-JP" sz="2400"/>
              <a:t>bare bones</a:t>
            </a:r>
            <a:r>
              <a:rPr lang="ja-JP" altLang="en-US" sz="2400"/>
              <a:t>”</a:t>
            </a:r>
            <a:r>
              <a:rPr lang="en-US" altLang="ja-JP" sz="2400"/>
              <a:t> Internet transport protocol</a:t>
            </a:r>
          </a:p>
          <a:p>
            <a:r>
              <a:rPr lang="ja-JP" altLang="en-US" sz="2400"/>
              <a:t>“</a:t>
            </a:r>
            <a:r>
              <a:rPr lang="en-US" altLang="ja-JP" sz="2400"/>
              <a:t>best effort</a:t>
            </a:r>
            <a:r>
              <a:rPr lang="ja-JP" altLang="en-US" sz="2400"/>
              <a:t>”</a:t>
            </a:r>
            <a:r>
              <a:rPr lang="en-US" altLang="ja-JP" sz="2400"/>
              <a:t> service, UDP segments may be:</a:t>
            </a:r>
          </a:p>
          <a:p>
            <a:pPr lvl="1"/>
            <a:r>
              <a:rPr lang="en-US" altLang="en-US"/>
              <a:t>lost</a:t>
            </a:r>
          </a:p>
          <a:p>
            <a:pPr lvl="1"/>
            <a:r>
              <a:rPr lang="en-US" altLang="en-US"/>
              <a:t>delivered out-of-order to app</a:t>
            </a:r>
          </a:p>
          <a:p>
            <a:r>
              <a:rPr lang="en-US" altLang="en-US" sz="2400" i="1">
                <a:solidFill>
                  <a:srgbClr val="CC0000"/>
                </a:solidFill>
              </a:rPr>
              <a:t>connectionless:</a:t>
            </a:r>
            <a:endParaRPr lang="en-US" altLang="en-US">
              <a:solidFill>
                <a:srgbClr val="CC0000"/>
              </a:solidFill>
            </a:endParaRPr>
          </a:p>
          <a:p>
            <a:pPr lvl="1"/>
            <a:r>
              <a:rPr lang="en-US" altLang="en-US"/>
              <a:t>no handshaking between UDP sender, receiver</a:t>
            </a:r>
          </a:p>
          <a:p>
            <a:pPr lvl="1"/>
            <a:r>
              <a:rPr lang="en-US" altLang="en-US"/>
              <a:t>each UDP segment handled independently of others</a:t>
            </a:r>
          </a:p>
        </p:txBody>
      </p:sp>
      <p:sp>
        <p:nvSpPr>
          <p:cNvPr id="16391" name="Rectangle 9">
            <a:extLst>
              <a:ext uri="{FF2B5EF4-FFF2-40B4-BE49-F238E27FC236}">
                <a16:creationId xmlns:a16="http://schemas.microsoft.com/office/drawing/2014/main" id="{03DC6D64-5D8C-46D3-BE27-279DAB7EA9E8}"/>
              </a:ext>
            </a:extLst>
          </p:cNvPr>
          <p:cNvSpPr>
            <a:spLocks noChangeArrowheads="1"/>
          </p:cNvSpPr>
          <p:nvPr/>
        </p:nvSpPr>
        <p:spPr bwMode="auto">
          <a:xfrm>
            <a:off x="6269039" y="1271589"/>
            <a:ext cx="4052887" cy="51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85000"/>
              </a:lnSpc>
              <a:spcBef>
                <a:spcPct val="20000"/>
              </a:spcBef>
              <a:buClr>
                <a:srgbClr val="000099"/>
              </a:buClr>
              <a:buSzPct val="65000"/>
              <a:buFont typeface="Wingdings" charset="0"/>
              <a:buChar char="v"/>
              <a:defRPr/>
            </a:pPr>
            <a:r>
              <a:rPr lang="en-US" sz="2800">
                <a:latin typeface="Gill Sans MT" charset="0"/>
                <a:ea typeface="ＭＳ Ｐゴシック" charset="0"/>
              </a:rPr>
              <a:t>UDP use:</a:t>
            </a:r>
          </a:p>
          <a:p>
            <a:pPr marL="688975" lvl="1" indent="-231775">
              <a:lnSpc>
                <a:spcPct val="85000"/>
              </a:lnSpc>
              <a:spcBef>
                <a:spcPct val="20000"/>
              </a:spcBef>
              <a:buClr>
                <a:srgbClr val="000099"/>
              </a:buClr>
              <a:buFont typeface="Wingdings" charset="0"/>
              <a:buChar char="§"/>
              <a:defRPr/>
            </a:pPr>
            <a:r>
              <a:rPr lang="en-US" sz="2400">
                <a:latin typeface="Gill Sans MT" charset="0"/>
                <a:ea typeface="ＭＳ Ｐゴシック" charset="0"/>
              </a:rPr>
              <a:t>streaming multimedia apps (loss tolerant, rate sensitive)</a:t>
            </a:r>
          </a:p>
          <a:p>
            <a:pPr marL="688975" lvl="1" indent="-231775">
              <a:lnSpc>
                <a:spcPct val="85000"/>
              </a:lnSpc>
              <a:spcBef>
                <a:spcPct val="20000"/>
              </a:spcBef>
              <a:buClr>
                <a:srgbClr val="000099"/>
              </a:buClr>
              <a:buFont typeface="Wingdings" charset="0"/>
              <a:buChar char="§"/>
              <a:defRPr/>
            </a:pPr>
            <a:r>
              <a:rPr lang="en-US" sz="2400">
                <a:latin typeface="Gill Sans MT" charset="0"/>
                <a:ea typeface="ＭＳ Ｐゴシック" charset="0"/>
              </a:rPr>
              <a:t>DNS</a:t>
            </a:r>
          </a:p>
          <a:p>
            <a:pPr marL="688975" lvl="1" indent="-231775">
              <a:lnSpc>
                <a:spcPct val="85000"/>
              </a:lnSpc>
              <a:spcBef>
                <a:spcPct val="20000"/>
              </a:spcBef>
              <a:buClr>
                <a:srgbClr val="000099"/>
              </a:buClr>
              <a:buFont typeface="Wingdings" charset="0"/>
              <a:buChar char="§"/>
              <a:defRPr/>
            </a:pPr>
            <a:r>
              <a:rPr lang="en-US" sz="2400">
                <a:latin typeface="Gill Sans MT" charset="0"/>
                <a:ea typeface="ＭＳ Ｐゴシック" charset="0"/>
              </a:rPr>
              <a:t>SNMP</a:t>
            </a:r>
          </a:p>
          <a:p>
            <a:pPr marL="342900" indent="-342900">
              <a:lnSpc>
                <a:spcPct val="85000"/>
              </a:lnSpc>
              <a:spcBef>
                <a:spcPct val="20000"/>
              </a:spcBef>
              <a:buClr>
                <a:srgbClr val="000099"/>
              </a:buClr>
              <a:buSzPct val="65000"/>
              <a:buFont typeface="Wingdings" charset="0"/>
              <a:buChar char="v"/>
              <a:defRPr/>
            </a:pPr>
            <a:r>
              <a:rPr lang="en-US" sz="2800">
                <a:latin typeface="Gill Sans MT" charset="0"/>
                <a:ea typeface="ＭＳ Ｐゴシック" charset="0"/>
              </a:rPr>
              <a:t>reliable transfer over UDP: </a:t>
            </a:r>
          </a:p>
          <a:p>
            <a:pPr marL="688975" lvl="1" indent="-231775">
              <a:lnSpc>
                <a:spcPct val="85000"/>
              </a:lnSpc>
              <a:spcBef>
                <a:spcPct val="20000"/>
              </a:spcBef>
              <a:buClr>
                <a:srgbClr val="000099"/>
              </a:buClr>
              <a:buFont typeface="Wingdings" charset="0"/>
              <a:buChar char="§"/>
              <a:defRPr/>
            </a:pPr>
            <a:r>
              <a:rPr lang="en-US" sz="2400">
                <a:latin typeface="Gill Sans MT" charset="0"/>
                <a:ea typeface="ＭＳ Ｐゴシック" charset="0"/>
              </a:rPr>
              <a:t>add reliability at application layer</a:t>
            </a:r>
          </a:p>
          <a:p>
            <a:pPr marL="688975" lvl="1" indent="-231775">
              <a:lnSpc>
                <a:spcPct val="85000"/>
              </a:lnSpc>
              <a:spcBef>
                <a:spcPct val="20000"/>
              </a:spcBef>
              <a:buClr>
                <a:srgbClr val="000099"/>
              </a:buClr>
              <a:buFont typeface="Wingdings" charset="0"/>
              <a:buChar char="§"/>
              <a:defRPr/>
            </a:pPr>
            <a:r>
              <a:rPr lang="en-US" sz="2400">
                <a:latin typeface="Gill Sans MT" charset="0"/>
                <a:ea typeface="ＭＳ Ｐゴシック" charset="0"/>
              </a:rPr>
              <a:t>application-specific error recovery!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3C652-34BA-4A1C-A55C-9BE12E2DFE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313CA7-05D7-4888-A7EA-596419E5F200}"/>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CA957B49-BDF2-44AD-8C0D-202D395853B4}"/>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94C7C0B9-BA01-480F-B816-F6C881852FE9}"/>
              </a:ext>
            </a:extLst>
          </p:cNvPr>
          <p:cNvPicPr>
            <a:picLocks noChangeAspect="1"/>
          </p:cNvPicPr>
          <p:nvPr/>
        </p:nvPicPr>
        <p:blipFill>
          <a:blip r:embed="rId2"/>
          <a:stretch>
            <a:fillRect/>
          </a:stretch>
        </p:blipFill>
        <p:spPr>
          <a:xfrm>
            <a:off x="624719" y="279151"/>
            <a:ext cx="11094961" cy="6213724"/>
          </a:xfrm>
          <a:prstGeom prst="rect">
            <a:avLst/>
          </a:prstGeom>
        </p:spPr>
      </p:pic>
    </p:spTree>
    <p:extLst>
      <p:ext uri="{BB962C8B-B14F-4D97-AF65-F5344CB8AC3E}">
        <p14:creationId xmlns:p14="http://schemas.microsoft.com/office/powerpoint/2010/main" val="665099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5">
            <a:extLst>
              <a:ext uri="{FF2B5EF4-FFF2-40B4-BE49-F238E27FC236}">
                <a16:creationId xmlns:a16="http://schemas.microsoft.com/office/drawing/2014/main" id="{2893D8A4-8606-4207-A243-63E2DF752DA4}"/>
              </a:ext>
            </a:extLst>
          </p:cNvPr>
          <p:cNvSpPr>
            <a:spLocks noGrp="1"/>
          </p:cNvSpPr>
          <p:nvPr>
            <p:ph type="ftr" sz="quarter" idx="11"/>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200"/>
              <a:t>Transport</a:t>
            </a:r>
            <a:r>
              <a:rPr lang="en-US" sz="1400"/>
              <a:t> </a:t>
            </a:r>
            <a:r>
              <a:rPr lang="en-US" sz="1200"/>
              <a:t>Layer</a:t>
            </a:r>
          </a:p>
        </p:txBody>
      </p:sp>
      <p:sp>
        <p:nvSpPr>
          <p:cNvPr id="17411" name="Slide Number Placeholder 6">
            <a:extLst>
              <a:ext uri="{FF2B5EF4-FFF2-40B4-BE49-F238E27FC236}">
                <a16:creationId xmlns:a16="http://schemas.microsoft.com/office/drawing/2014/main" id="{12075421-167B-4B77-827C-F57ED675648B}"/>
              </a:ext>
            </a:extLst>
          </p:cNvPr>
          <p:cNvSpPr>
            <a:spLocks noGrp="1"/>
          </p:cNvSpPr>
          <p:nvPr>
            <p:ph type="sldNum" sz="quarter" idx="12"/>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3-</a:t>
            </a:r>
            <a:fld id="{7D8C0C86-CC86-4AAC-9182-D5F9531B2695}" type="slidenum">
              <a:rPr lang="en-US" altLang="en-US" sz="1200"/>
              <a:pPr/>
              <a:t>29</a:t>
            </a:fld>
            <a:endParaRPr lang="en-US" altLang="en-US" sz="1200"/>
          </a:p>
        </p:txBody>
      </p:sp>
      <p:pic>
        <p:nvPicPr>
          <p:cNvPr id="31747" name="Picture 31" descr="underline_base">
            <a:extLst>
              <a:ext uri="{FF2B5EF4-FFF2-40B4-BE49-F238E27FC236}">
                <a16:creationId xmlns:a16="http://schemas.microsoft.com/office/drawing/2014/main" id="{D14BC9DF-8CCE-4A2E-A115-6995914B33B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601" y="950914"/>
            <a:ext cx="45704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2">
            <a:extLst>
              <a:ext uri="{FF2B5EF4-FFF2-40B4-BE49-F238E27FC236}">
                <a16:creationId xmlns:a16="http://schemas.microsoft.com/office/drawing/2014/main" id="{E032FF49-50D9-4C07-AD58-AD5C500FC3FF}"/>
              </a:ext>
            </a:extLst>
          </p:cNvPr>
          <p:cNvSpPr>
            <a:spLocks noGrp="1" noChangeArrowheads="1"/>
          </p:cNvSpPr>
          <p:nvPr>
            <p:ph type="title"/>
          </p:nvPr>
        </p:nvSpPr>
        <p:spPr>
          <a:xfrm>
            <a:off x="1906588" y="249239"/>
            <a:ext cx="8343900" cy="993775"/>
          </a:xfrm>
        </p:spPr>
        <p:txBody>
          <a:bodyPr/>
          <a:lstStyle/>
          <a:p>
            <a:pPr>
              <a:defRPr/>
            </a:pPr>
            <a:r>
              <a:rPr lang="en-US" sz="4000">
                <a:ea typeface="ＭＳ Ｐゴシック" charset="0"/>
              </a:rPr>
              <a:t>UDP: segment header</a:t>
            </a:r>
            <a:endParaRPr lang="en-US">
              <a:ea typeface="ＭＳ Ｐゴシック" charset="0"/>
              <a:cs typeface="+mj-cs"/>
            </a:endParaRPr>
          </a:p>
        </p:txBody>
      </p:sp>
      <p:sp>
        <p:nvSpPr>
          <p:cNvPr id="17414" name="Rectangle 7">
            <a:extLst>
              <a:ext uri="{FF2B5EF4-FFF2-40B4-BE49-F238E27FC236}">
                <a16:creationId xmlns:a16="http://schemas.microsoft.com/office/drawing/2014/main" id="{9E3AC705-CC44-4272-9BBE-0383825C567C}"/>
              </a:ext>
            </a:extLst>
          </p:cNvPr>
          <p:cNvSpPr>
            <a:spLocks noChangeArrowheads="1"/>
          </p:cNvSpPr>
          <p:nvPr/>
        </p:nvSpPr>
        <p:spPr bwMode="auto">
          <a:xfrm>
            <a:off x="2238376" y="1852613"/>
            <a:ext cx="3324225" cy="3200400"/>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7415" name="Rectangle 8">
            <a:extLst>
              <a:ext uri="{FF2B5EF4-FFF2-40B4-BE49-F238E27FC236}">
                <a16:creationId xmlns:a16="http://schemas.microsoft.com/office/drawing/2014/main" id="{7C20977E-1A91-4367-AE16-FC8676EFFD23}"/>
              </a:ext>
            </a:extLst>
          </p:cNvPr>
          <p:cNvSpPr>
            <a:spLocks noChangeArrowheads="1"/>
          </p:cNvSpPr>
          <p:nvPr/>
        </p:nvSpPr>
        <p:spPr bwMode="auto">
          <a:xfrm>
            <a:off x="2162176" y="1947863"/>
            <a:ext cx="3324225" cy="3200400"/>
          </a:xfrm>
          <a:prstGeom prst="rect">
            <a:avLst/>
          </a:prstGeom>
          <a:solidFill>
            <a:schemeClr val="bg1"/>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latin typeface="Times New Roman" charset="0"/>
              <a:ea typeface="ＭＳ Ｐゴシック" charset="0"/>
            </a:endParaRPr>
          </a:p>
        </p:txBody>
      </p:sp>
      <p:sp>
        <p:nvSpPr>
          <p:cNvPr id="17416" name="Text Box 9">
            <a:extLst>
              <a:ext uri="{FF2B5EF4-FFF2-40B4-BE49-F238E27FC236}">
                <a16:creationId xmlns:a16="http://schemas.microsoft.com/office/drawing/2014/main" id="{3A87F03B-0465-42B6-BB85-527F09D7E9A2}"/>
              </a:ext>
            </a:extLst>
          </p:cNvPr>
          <p:cNvSpPr txBox="1">
            <a:spLocks noChangeArrowheads="1"/>
          </p:cNvSpPr>
          <p:nvPr/>
        </p:nvSpPr>
        <p:spPr bwMode="auto">
          <a:xfrm>
            <a:off x="2201864" y="1960563"/>
            <a:ext cx="1563687"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t>source port #</a:t>
            </a:r>
            <a:endParaRPr lang="en-US" sz="2400"/>
          </a:p>
        </p:txBody>
      </p:sp>
      <p:sp>
        <p:nvSpPr>
          <p:cNvPr id="17417" name="Text Box 10">
            <a:extLst>
              <a:ext uri="{FF2B5EF4-FFF2-40B4-BE49-F238E27FC236}">
                <a16:creationId xmlns:a16="http://schemas.microsoft.com/office/drawing/2014/main" id="{BFA41951-8A9C-40D4-B809-759B79D494C4}"/>
              </a:ext>
            </a:extLst>
          </p:cNvPr>
          <p:cNvSpPr txBox="1">
            <a:spLocks noChangeArrowheads="1"/>
          </p:cNvSpPr>
          <p:nvPr/>
        </p:nvSpPr>
        <p:spPr bwMode="auto">
          <a:xfrm>
            <a:off x="3987800" y="1960563"/>
            <a:ext cx="1328738"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t>dest port #</a:t>
            </a:r>
          </a:p>
        </p:txBody>
      </p:sp>
      <p:sp>
        <p:nvSpPr>
          <p:cNvPr id="17418" name="Line 11">
            <a:extLst>
              <a:ext uri="{FF2B5EF4-FFF2-40B4-BE49-F238E27FC236}">
                <a16:creationId xmlns:a16="http://schemas.microsoft.com/office/drawing/2014/main" id="{3E1AE547-8FED-4EAD-9F17-8FCF225D1A3A}"/>
              </a:ext>
            </a:extLst>
          </p:cNvPr>
          <p:cNvSpPr>
            <a:spLocks noChangeShapeType="1"/>
          </p:cNvSpPr>
          <p:nvPr/>
        </p:nvSpPr>
        <p:spPr bwMode="auto">
          <a:xfrm flipV="1">
            <a:off x="2152650" y="2347913"/>
            <a:ext cx="3328988"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7419" name="Line 12">
            <a:extLst>
              <a:ext uri="{FF2B5EF4-FFF2-40B4-BE49-F238E27FC236}">
                <a16:creationId xmlns:a16="http://schemas.microsoft.com/office/drawing/2014/main" id="{E40DDB0C-57D3-4211-8835-9039FF012837}"/>
              </a:ext>
            </a:extLst>
          </p:cNvPr>
          <p:cNvSpPr>
            <a:spLocks noChangeShapeType="1"/>
          </p:cNvSpPr>
          <p:nvPr/>
        </p:nvSpPr>
        <p:spPr bwMode="auto">
          <a:xfrm flipV="1">
            <a:off x="2143126" y="2747963"/>
            <a:ext cx="3324225"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7420" name="Line 13">
            <a:extLst>
              <a:ext uri="{FF2B5EF4-FFF2-40B4-BE49-F238E27FC236}">
                <a16:creationId xmlns:a16="http://schemas.microsoft.com/office/drawing/2014/main" id="{9387AC61-DABB-420F-AB4F-8E48F345BF28}"/>
              </a:ext>
            </a:extLst>
          </p:cNvPr>
          <p:cNvSpPr>
            <a:spLocks noChangeShapeType="1"/>
          </p:cNvSpPr>
          <p:nvPr/>
        </p:nvSpPr>
        <p:spPr bwMode="auto">
          <a:xfrm flipV="1">
            <a:off x="3800475" y="1947864"/>
            <a:ext cx="0" cy="3952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7421" name="Text Box 14">
            <a:extLst>
              <a:ext uri="{FF2B5EF4-FFF2-40B4-BE49-F238E27FC236}">
                <a16:creationId xmlns:a16="http://schemas.microsoft.com/office/drawing/2014/main" id="{D8704B10-500F-4DB7-B8BE-9CC89516D493}"/>
              </a:ext>
            </a:extLst>
          </p:cNvPr>
          <p:cNvSpPr txBox="1">
            <a:spLocks noChangeArrowheads="1"/>
          </p:cNvSpPr>
          <p:nvPr/>
        </p:nvSpPr>
        <p:spPr bwMode="auto">
          <a:xfrm>
            <a:off x="3308351" y="1482726"/>
            <a:ext cx="9366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000"/>
              <a:t>32 bits</a:t>
            </a:r>
          </a:p>
        </p:txBody>
      </p:sp>
      <p:sp>
        <p:nvSpPr>
          <p:cNvPr id="17422" name="Line 15">
            <a:extLst>
              <a:ext uri="{FF2B5EF4-FFF2-40B4-BE49-F238E27FC236}">
                <a16:creationId xmlns:a16="http://schemas.microsoft.com/office/drawing/2014/main" id="{37B729B7-B033-46E6-9426-983E8D639023}"/>
              </a:ext>
            </a:extLst>
          </p:cNvPr>
          <p:cNvSpPr>
            <a:spLocks noChangeShapeType="1"/>
          </p:cNvSpPr>
          <p:nvPr/>
        </p:nvSpPr>
        <p:spPr bwMode="auto">
          <a:xfrm>
            <a:off x="4257675" y="1714501"/>
            <a:ext cx="1200150" cy="4763"/>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7423" name="Line 16">
            <a:extLst>
              <a:ext uri="{FF2B5EF4-FFF2-40B4-BE49-F238E27FC236}">
                <a16:creationId xmlns:a16="http://schemas.microsoft.com/office/drawing/2014/main" id="{42EE778C-DD30-43FD-B147-AC925AC30E57}"/>
              </a:ext>
            </a:extLst>
          </p:cNvPr>
          <p:cNvSpPr>
            <a:spLocks noChangeShapeType="1"/>
          </p:cNvSpPr>
          <p:nvPr/>
        </p:nvSpPr>
        <p:spPr bwMode="auto">
          <a:xfrm rot="10800000">
            <a:off x="2147888" y="1724025"/>
            <a:ext cx="1128712" cy="0"/>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7424" name="Text Box 17">
            <a:extLst>
              <a:ext uri="{FF2B5EF4-FFF2-40B4-BE49-F238E27FC236}">
                <a16:creationId xmlns:a16="http://schemas.microsoft.com/office/drawing/2014/main" id="{402D06A6-D9B3-480A-992A-070CCCE4144E}"/>
              </a:ext>
            </a:extLst>
          </p:cNvPr>
          <p:cNvSpPr txBox="1">
            <a:spLocks noChangeArrowheads="1"/>
          </p:cNvSpPr>
          <p:nvPr/>
        </p:nvSpPr>
        <p:spPr bwMode="auto">
          <a:xfrm>
            <a:off x="3005138" y="3306764"/>
            <a:ext cx="1389062" cy="10064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000"/>
              <a:t>application</a:t>
            </a:r>
          </a:p>
          <a:p>
            <a:pPr>
              <a:defRPr/>
            </a:pPr>
            <a:r>
              <a:rPr lang="en-US" sz="2000"/>
              <a:t>data </a:t>
            </a:r>
          </a:p>
          <a:p>
            <a:pPr>
              <a:defRPr/>
            </a:pPr>
            <a:r>
              <a:rPr lang="en-US" sz="2000"/>
              <a:t>(payload)</a:t>
            </a:r>
            <a:endParaRPr lang="en-US" sz="2400"/>
          </a:p>
        </p:txBody>
      </p:sp>
      <p:sp>
        <p:nvSpPr>
          <p:cNvPr id="17425" name="Text Box 19">
            <a:extLst>
              <a:ext uri="{FF2B5EF4-FFF2-40B4-BE49-F238E27FC236}">
                <a16:creationId xmlns:a16="http://schemas.microsoft.com/office/drawing/2014/main" id="{59CA23E1-6D20-4724-9254-D6A5A23E85AA}"/>
              </a:ext>
            </a:extLst>
          </p:cNvPr>
          <p:cNvSpPr txBox="1">
            <a:spLocks noChangeArrowheads="1"/>
          </p:cNvSpPr>
          <p:nvPr/>
        </p:nvSpPr>
        <p:spPr bwMode="auto">
          <a:xfrm>
            <a:off x="2598739" y="5222876"/>
            <a:ext cx="25241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000"/>
              <a:t>UDP segment format</a:t>
            </a:r>
            <a:endParaRPr lang="en-US" sz="2400"/>
          </a:p>
        </p:txBody>
      </p:sp>
      <p:sp>
        <p:nvSpPr>
          <p:cNvPr id="17426" name="Line 20">
            <a:extLst>
              <a:ext uri="{FF2B5EF4-FFF2-40B4-BE49-F238E27FC236}">
                <a16:creationId xmlns:a16="http://schemas.microsoft.com/office/drawing/2014/main" id="{CC49F176-AE74-49E1-9F71-167ADCC2B63F}"/>
              </a:ext>
            </a:extLst>
          </p:cNvPr>
          <p:cNvSpPr>
            <a:spLocks noChangeShapeType="1"/>
          </p:cNvSpPr>
          <p:nvPr/>
        </p:nvSpPr>
        <p:spPr bwMode="auto">
          <a:xfrm flipV="1">
            <a:off x="3800475" y="2357439"/>
            <a:ext cx="0" cy="3952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7427" name="Text Box 22">
            <a:extLst>
              <a:ext uri="{FF2B5EF4-FFF2-40B4-BE49-F238E27FC236}">
                <a16:creationId xmlns:a16="http://schemas.microsoft.com/office/drawing/2014/main" id="{7FFCE22D-71DC-43FD-A838-F841F52EDC91}"/>
              </a:ext>
            </a:extLst>
          </p:cNvPr>
          <p:cNvSpPr txBox="1">
            <a:spLocks noChangeArrowheads="1"/>
          </p:cNvSpPr>
          <p:nvPr/>
        </p:nvSpPr>
        <p:spPr bwMode="auto">
          <a:xfrm>
            <a:off x="2544764" y="2351088"/>
            <a:ext cx="814387"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t>length</a:t>
            </a:r>
            <a:endParaRPr lang="en-US" sz="2400"/>
          </a:p>
        </p:txBody>
      </p:sp>
      <p:sp>
        <p:nvSpPr>
          <p:cNvPr id="17428" name="Text Box 23">
            <a:extLst>
              <a:ext uri="{FF2B5EF4-FFF2-40B4-BE49-F238E27FC236}">
                <a16:creationId xmlns:a16="http://schemas.microsoft.com/office/drawing/2014/main" id="{F1738222-678E-4BC7-860F-67C6C0E73FD4}"/>
              </a:ext>
            </a:extLst>
          </p:cNvPr>
          <p:cNvSpPr txBox="1">
            <a:spLocks noChangeArrowheads="1"/>
          </p:cNvSpPr>
          <p:nvPr/>
        </p:nvSpPr>
        <p:spPr bwMode="auto">
          <a:xfrm>
            <a:off x="4090989" y="2341563"/>
            <a:ext cx="1176337"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t>checksum</a:t>
            </a:r>
            <a:endParaRPr lang="en-US" sz="2400"/>
          </a:p>
        </p:txBody>
      </p:sp>
      <p:sp>
        <p:nvSpPr>
          <p:cNvPr id="17429" name="Text Box 24">
            <a:extLst>
              <a:ext uri="{FF2B5EF4-FFF2-40B4-BE49-F238E27FC236}">
                <a16:creationId xmlns:a16="http://schemas.microsoft.com/office/drawing/2014/main" id="{E8D74A2E-8473-41D3-B1B8-6C9C68DD7848}"/>
              </a:ext>
            </a:extLst>
          </p:cNvPr>
          <p:cNvSpPr txBox="1">
            <a:spLocks noChangeArrowheads="1"/>
          </p:cNvSpPr>
          <p:nvPr/>
        </p:nvSpPr>
        <p:spPr bwMode="auto">
          <a:xfrm>
            <a:off x="5784850" y="1316039"/>
            <a:ext cx="2406650" cy="9159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sz="1800"/>
              <a:t>length, in bytes of UDP segment, including header</a:t>
            </a:r>
            <a:endParaRPr lang="en-US" sz="2400"/>
          </a:p>
        </p:txBody>
      </p:sp>
      <p:sp>
        <p:nvSpPr>
          <p:cNvPr id="17430" name="Line 25">
            <a:extLst>
              <a:ext uri="{FF2B5EF4-FFF2-40B4-BE49-F238E27FC236}">
                <a16:creationId xmlns:a16="http://schemas.microsoft.com/office/drawing/2014/main" id="{9AF0C791-BDD6-4249-9EC9-9CEC4B58FD96}"/>
              </a:ext>
            </a:extLst>
          </p:cNvPr>
          <p:cNvSpPr>
            <a:spLocks noChangeShapeType="1"/>
          </p:cNvSpPr>
          <p:nvPr/>
        </p:nvSpPr>
        <p:spPr bwMode="auto">
          <a:xfrm flipH="1">
            <a:off x="3402014" y="1631950"/>
            <a:ext cx="2873375" cy="895350"/>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7431" name="Rectangle 26">
            <a:extLst>
              <a:ext uri="{FF2B5EF4-FFF2-40B4-BE49-F238E27FC236}">
                <a16:creationId xmlns:a16="http://schemas.microsoft.com/office/drawing/2014/main" id="{8933F05E-6EBD-4710-9931-796D458A5544}"/>
              </a:ext>
            </a:extLst>
          </p:cNvPr>
          <p:cNvSpPr>
            <a:spLocks noGrp="1" noChangeArrowheads="1"/>
          </p:cNvSpPr>
          <p:nvPr>
            <p:ph type="body" sz="half" idx="2"/>
          </p:nvPr>
        </p:nvSpPr>
        <p:spPr>
          <a:xfrm>
            <a:off x="6389688" y="3044826"/>
            <a:ext cx="3810000" cy="3044825"/>
          </a:xfrm>
        </p:spPr>
        <p:txBody>
          <a:bodyPr>
            <a:normAutofit fontScale="92500"/>
          </a:bodyPr>
          <a:lstStyle/>
          <a:p>
            <a:pPr>
              <a:buFont typeface="Wingdings" charset="0"/>
              <a:buChar char="v"/>
              <a:defRPr/>
            </a:pPr>
            <a:r>
              <a:rPr lang="en-US" sz="2400">
                <a:ea typeface="ＭＳ Ｐゴシック" charset="0"/>
              </a:rPr>
              <a:t>no connection establishment (which can add delay)</a:t>
            </a:r>
          </a:p>
          <a:p>
            <a:pPr>
              <a:buFont typeface="Wingdings" charset="0"/>
              <a:buChar char="v"/>
              <a:defRPr/>
            </a:pPr>
            <a:r>
              <a:rPr lang="en-US" sz="2400">
                <a:ea typeface="ＭＳ Ｐゴシック" charset="0"/>
              </a:rPr>
              <a:t>simple: no connection state at sender, receiver</a:t>
            </a:r>
          </a:p>
          <a:p>
            <a:pPr>
              <a:buFont typeface="Wingdings" charset="0"/>
              <a:buChar char="v"/>
              <a:defRPr/>
            </a:pPr>
            <a:r>
              <a:rPr lang="en-US" sz="2400">
                <a:ea typeface="ＭＳ Ｐゴシック" charset="0"/>
              </a:rPr>
              <a:t>small header size</a:t>
            </a:r>
          </a:p>
          <a:p>
            <a:pPr>
              <a:buFont typeface="Wingdings" charset="0"/>
              <a:buChar char="v"/>
              <a:defRPr/>
            </a:pPr>
            <a:r>
              <a:rPr lang="en-US" sz="2400">
                <a:ea typeface="ＭＳ Ｐゴシック" charset="0"/>
              </a:rPr>
              <a:t>no congestion control: UDP can blast away as fast as desired</a:t>
            </a:r>
          </a:p>
        </p:txBody>
      </p:sp>
      <p:sp>
        <p:nvSpPr>
          <p:cNvPr id="17432" name="Rectangle 27">
            <a:extLst>
              <a:ext uri="{FF2B5EF4-FFF2-40B4-BE49-F238E27FC236}">
                <a16:creationId xmlns:a16="http://schemas.microsoft.com/office/drawing/2014/main" id="{DE719A89-3481-4E65-9921-81604981233F}"/>
              </a:ext>
            </a:extLst>
          </p:cNvPr>
          <p:cNvSpPr>
            <a:spLocks noChangeArrowheads="1"/>
          </p:cNvSpPr>
          <p:nvPr/>
        </p:nvSpPr>
        <p:spPr bwMode="auto">
          <a:xfrm>
            <a:off x="6227764" y="2924175"/>
            <a:ext cx="4048125" cy="3259138"/>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7433" name="Text Box 28">
            <a:extLst>
              <a:ext uri="{FF2B5EF4-FFF2-40B4-BE49-F238E27FC236}">
                <a16:creationId xmlns:a16="http://schemas.microsoft.com/office/drawing/2014/main" id="{B85DC3C6-3D06-4FC1-911E-FC096CC1F788}"/>
              </a:ext>
            </a:extLst>
          </p:cNvPr>
          <p:cNvSpPr txBox="1">
            <a:spLocks noChangeArrowheads="1"/>
          </p:cNvSpPr>
          <p:nvPr/>
        </p:nvSpPr>
        <p:spPr bwMode="auto">
          <a:xfrm>
            <a:off x="6459538" y="2643189"/>
            <a:ext cx="3130550" cy="43338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80000"/>
              </a:lnSpc>
              <a:spcBef>
                <a:spcPct val="20000"/>
              </a:spcBef>
              <a:buClr>
                <a:srgbClr val="000099"/>
              </a:buClr>
              <a:buSzPct val="65000"/>
              <a:buFont typeface="Wingdings" charset="0"/>
              <a:buNone/>
              <a:defRPr/>
            </a:pPr>
            <a:r>
              <a:rPr lang="en-US" sz="2800">
                <a:solidFill>
                  <a:srgbClr val="CC0000"/>
                </a:solidFill>
                <a:latin typeface="Gill Sans MT" charset="0"/>
              </a:rPr>
              <a:t>why is there a UDP?</a:t>
            </a:r>
            <a:endParaRPr lang="en-US">
              <a:latin typeface="Gill Sans MT"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44658B-49C8-4BAC-A1BC-AEDF83724015}"/>
              </a:ext>
            </a:extLst>
          </p:cNvPr>
          <p:cNvSpPr>
            <a:spLocks noGrp="1"/>
          </p:cNvSpPr>
          <p:nvPr>
            <p:ph idx="1"/>
          </p:nvPr>
        </p:nvSpPr>
        <p:spPr>
          <a:xfrm>
            <a:off x="838200" y="970059"/>
            <a:ext cx="10515600" cy="5206904"/>
          </a:xfrm>
        </p:spPr>
        <p:txBody>
          <a:bodyPr/>
          <a:lstStyle/>
          <a:p>
            <a:pPr marL="0" indent="0">
              <a:buNone/>
            </a:pPr>
            <a:r>
              <a:rPr lang="en-US" dirty="0"/>
              <a:t>Main discussions:</a:t>
            </a:r>
          </a:p>
          <a:p>
            <a:pPr marL="0" indent="0">
              <a:buNone/>
            </a:pPr>
            <a:endParaRPr lang="en-US" dirty="0"/>
          </a:p>
          <a:p>
            <a:r>
              <a:rPr lang="en-US" dirty="0"/>
              <a:t>Extending the network layer’s delivery service between two end systems to a delivery service between two application-layer processes running on the end systems.</a:t>
            </a:r>
          </a:p>
          <a:p>
            <a:r>
              <a:rPr lang="en-US" dirty="0"/>
              <a:t>How can two entities communicate reliably over a medium that may lose and corrupt data?</a:t>
            </a:r>
          </a:p>
          <a:p>
            <a:r>
              <a:rPr lang="en-US" dirty="0"/>
              <a:t>Controlling the transmission rate of transport-layer entities in order to avoid, or recover from, congestion within the network.</a:t>
            </a:r>
          </a:p>
        </p:txBody>
      </p:sp>
    </p:spTree>
    <p:extLst>
      <p:ext uri="{BB962C8B-B14F-4D97-AF65-F5344CB8AC3E}">
        <p14:creationId xmlns:p14="http://schemas.microsoft.com/office/powerpoint/2010/main" val="4101188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5">
            <a:extLst>
              <a:ext uri="{FF2B5EF4-FFF2-40B4-BE49-F238E27FC236}">
                <a16:creationId xmlns:a16="http://schemas.microsoft.com/office/drawing/2014/main" id="{C6640BF4-E42C-46AD-99FC-51478E9CADB4}"/>
              </a:ext>
            </a:extLst>
          </p:cNvPr>
          <p:cNvSpPr>
            <a:spLocks noGrp="1"/>
          </p:cNvSpPr>
          <p:nvPr>
            <p:ph type="ftr" sz="quarter" idx="11"/>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200"/>
              <a:t>Transport</a:t>
            </a:r>
            <a:r>
              <a:rPr lang="en-US" sz="1400"/>
              <a:t> </a:t>
            </a:r>
            <a:r>
              <a:rPr lang="en-US" sz="1200"/>
              <a:t>Layer</a:t>
            </a:r>
          </a:p>
        </p:txBody>
      </p:sp>
      <p:sp>
        <p:nvSpPr>
          <p:cNvPr id="18435" name="Slide Number Placeholder 6">
            <a:extLst>
              <a:ext uri="{FF2B5EF4-FFF2-40B4-BE49-F238E27FC236}">
                <a16:creationId xmlns:a16="http://schemas.microsoft.com/office/drawing/2014/main" id="{8849AF89-9F38-4982-A098-5D799A796DD9}"/>
              </a:ext>
            </a:extLst>
          </p:cNvPr>
          <p:cNvSpPr>
            <a:spLocks noGrp="1"/>
          </p:cNvSpPr>
          <p:nvPr>
            <p:ph type="sldNum" sz="quarter" idx="12"/>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3-</a:t>
            </a:r>
            <a:fld id="{CCCDFFCF-B0E5-45B1-9215-E1BBD2436F58}" type="slidenum">
              <a:rPr lang="en-US" altLang="en-US" sz="1200"/>
              <a:pPr/>
              <a:t>30</a:t>
            </a:fld>
            <a:endParaRPr lang="en-US" altLang="en-US" sz="1200"/>
          </a:p>
        </p:txBody>
      </p:sp>
      <p:sp>
        <p:nvSpPr>
          <p:cNvPr id="18436" name="Rectangle 2">
            <a:extLst>
              <a:ext uri="{FF2B5EF4-FFF2-40B4-BE49-F238E27FC236}">
                <a16:creationId xmlns:a16="http://schemas.microsoft.com/office/drawing/2014/main" id="{78761E77-BC35-4F8B-901E-9D89F525AC3A}"/>
              </a:ext>
            </a:extLst>
          </p:cNvPr>
          <p:cNvSpPr>
            <a:spLocks noGrp="1" noChangeArrowheads="1"/>
          </p:cNvSpPr>
          <p:nvPr>
            <p:ph type="title"/>
          </p:nvPr>
        </p:nvSpPr>
        <p:spPr/>
        <p:txBody>
          <a:bodyPr/>
          <a:lstStyle/>
          <a:p>
            <a:pPr>
              <a:defRPr/>
            </a:pPr>
            <a:r>
              <a:rPr lang="en-US">
                <a:ea typeface="ＭＳ Ｐゴシック" charset="0"/>
                <a:cs typeface="+mj-cs"/>
              </a:rPr>
              <a:t>UDP checksum</a:t>
            </a:r>
          </a:p>
        </p:txBody>
      </p:sp>
      <p:sp>
        <p:nvSpPr>
          <p:cNvPr id="18437" name="Rectangle 3">
            <a:extLst>
              <a:ext uri="{FF2B5EF4-FFF2-40B4-BE49-F238E27FC236}">
                <a16:creationId xmlns:a16="http://schemas.microsoft.com/office/drawing/2014/main" id="{33233177-D9AA-4B9C-A9A1-3D04C454EDD8}"/>
              </a:ext>
            </a:extLst>
          </p:cNvPr>
          <p:cNvSpPr>
            <a:spLocks noGrp="1" noChangeArrowheads="1"/>
          </p:cNvSpPr>
          <p:nvPr>
            <p:ph type="body" sz="half" idx="1"/>
          </p:nvPr>
        </p:nvSpPr>
        <p:spPr>
          <a:xfrm>
            <a:off x="2209800" y="2557464"/>
            <a:ext cx="3657600" cy="3495675"/>
          </a:xfrm>
        </p:spPr>
        <p:txBody>
          <a:bodyPr>
            <a:normAutofit lnSpcReduction="10000"/>
          </a:bodyPr>
          <a:lstStyle/>
          <a:p>
            <a:pPr>
              <a:lnSpc>
                <a:spcPct val="70000"/>
              </a:lnSpc>
              <a:buFont typeface="Wingdings" panose="05000000000000000000" pitchFamily="2" charset="2"/>
              <a:buNone/>
            </a:pPr>
            <a:r>
              <a:rPr lang="en-US" altLang="en-US" sz="3200">
                <a:solidFill>
                  <a:srgbClr val="CC0000"/>
                </a:solidFill>
              </a:rPr>
              <a:t>sender:</a:t>
            </a:r>
          </a:p>
          <a:p>
            <a:pPr>
              <a:lnSpc>
                <a:spcPct val="80000"/>
              </a:lnSpc>
            </a:pPr>
            <a:r>
              <a:rPr lang="en-US" altLang="en-US" sz="2400"/>
              <a:t>treat segment contents, including header fields,  as sequence of 16-bit integers</a:t>
            </a:r>
          </a:p>
          <a:p>
            <a:pPr>
              <a:lnSpc>
                <a:spcPct val="80000"/>
              </a:lnSpc>
            </a:pPr>
            <a:r>
              <a:rPr lang="en-US" altLang="en-US" sz="2400"/>
              <a:t>checksum: addition (one</a:t>
            </a:r>
            <a:r>
              <a:rPr lang="ja-JP" altLang="en-US" sz="2400"/>
              <a:t>’</a:t>
            </a:r>
            <a:r>
              <a:rPr lang="en-US" altLang="ja-JP" sz="2400"/>
              <a:t>s complement sum) of segment contents</a:t>
            </a:r>
          </a:p>
          <a:p>
            <a:pPr>
              <a:lnSpc>
                <a:spcPct val="80000"/>
              </a:lnSpc>
            </a:pPr>
            <a:r>
              <a:rPr lang="en-US" altLang="en-US" sz="2400"/>
              <a:t>sender puts checksum value into UDP checksum field</a:t>
            </a:r>
          </a:p>
          <a:p>
            <a:pPr>
              <a:lnSpc>
                <a:spcPct val="70000"/>
              </a:lnSpc>
              <a:buFont typeface="Wingdings" panose="05000000000000000000" pitchFamily="2" charset="2"/>
              <a:buNone/>
            </a:pPr>
            <a:endParaRPr lang="en-US" altLang="en-US" sz="2400"/>
          </a:p>
          <a:p>
            <a:pPr>
              <a:lnSpc>
                <a:spcPct val="70000"/>
              </a:lnSpc>
            </a:pPr>
            <a:endParaRPr lang="en-US" altLang="en-US" sz="3200"/>
          </a:p>
        </p:txBody>
      </p:sp>
      <p:sp>
        <p:nvSpPr>
          <p:cNvPr id="18438" name="Rectangle 4">
            <a:extLst>
              <a:ext uri="{FF2B5EF4-FFF2-40B4-BE49-F238E27FC236}">
                <a16:creationId xmlns:a16="http://schemas.microsoft.com/office/drawing/2014/main" id="{8038DC71-D46B-4951-9A95-E5A954573086}"/>
              </a:ext>
            </a:extLst>
          </p:cNvPr>
          <p:cNvSpPr>
            <a:spLocks noGrp="1" noChangeArrowheads="1"/>
          </p:cNvSpPr>
          <p:nvPr>
            <p:ph type="body" sz="half" idx="2"/>
          </p:nvPr>
        </p:nvSpPr>
        <p:spPr>
          <a:xfrm>
            <a:off x="6172200" y="2552700"/>
            <a:ext cx="4057650" cy="3257550"/>
          </a:xfrm>
        </p:spPr>
        <p:txBody>
          <a:bodyPr>
            <a:normAutofit fontScale="92500"/>
          </a:bodyPr>
          <a:lstStyle/>
          <a:p>
            <a:pPr>
              <a:buFont typeface="Wingdings" panose="05000000000000000000" pitchFamily="2" charset="2"/>
              <a:buNone/>
            </a:pPr>
            <a:r>
              <a:rPr lang="en-US" altLang="en-US">
                <a:solidFill>
                  <a:srgbClr val="CC0000"/>
                </a:solidFill>
              </a:rPr>
              <a:t>receiver:</a:t>
            </a:r>
          </a:p>
          <a:p>
            <a:r>
              <a:rPr lang="en-US" altLang="en-US" sz="2400"/>
              <a:t>compute checksum of received segment</a:t>
            </a:r>
          </a:p>
          <a:p>
            <a:r>
              <a:rPr lang="en-US" altLang="en-US" sz="2400"/>
              <a:t>check if computed checksum equals checksum field value:</a:t>
            </a:r>
          </a:p>
          <a:p>
            <a:pPr lvl="1"/>
            <a:r>
              <a:rPr lang="en-US" altLang="en-US"/>
              <a:t>NO - error detected</a:t>
            </a:r>
          </a:p>
          <a:p>
            <a:pPr lvl="1"/>
            <a:r>
              <a:rPr lang="en-US" altLang="en-US"/>
              <a:t>YES - no error detected. </a:t>
            </a:r>
            <a:r>
              <a:rPr lang="en-US" altLang="en-US" i="1"/>
              <a:t>But maybe errors nonetheless?</a:t>
            </a:r>
            <a:r>
              <a:rPr lang="en-US" altLang="en-US"/>
              <a:t> More later ….</a:t>
            </a:r>
          </a:p>
          <a:p>
            <a:endParaRPr lang="en-US" altLang="en-US"/>
          </a:p>
        </p:txBody>
      </p:sp>
      <p:sp>
        <p:nvSpPr>
          <p:cNvPr id="18439" name="Rectangle 5">
            <a:extLst>
              <a:ext uri="{FF2B5EF4-FFF2-40B4-BE49-F238E27FC236}">
                <a16:creationId xmlns:a16="http://schemas.microsoft.com/office/drawing/2014/main" id="{8C3B6115-6D2C-4224-8235-4DAA89BBDA96}"/>
              </a:ext>
            </a:extLst>
          </p:cNvPr>
          <p:cNvSpPr>
            <a:spLocks noChangeArrowheads="1"/>
          </p:cNvSpPr>
          <p:nvPr/>
        </p:nvSpPr>
        <p:spPr bwMode="auto">
          <a:xfrm>
            <a:off x="2219325" y="1512889"/>
            <a:ext cx="7924800" cy="84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lnSpc>
                <a:spcPct val="85000"/>
              </a:lnSpc>
              <a:spcBef>
                <a:spcPct val="20000"/>
              </a:spcBef>
              <a:buClr>
                <a:srgbClr val="000099"/>
              </a:buClr>
              <a:buSzPct val="65000"/>
              <a:buFont typeface="Wingdings" panose="05000000000000000000" pitchFamily="2" charset="2"/>
              <a:buNone/>
            </a:pPr>
            <a:r>
              <a:rPr lang="en-US" altLang="en-US" sz="2800" i="1">
                <a:solidFill>
                  <a:srgbClr val="CC0000"/>
                </a:solidFill>
                <a:latin typeface="Gill Sans MT" panose="020B0502020104020203" pitchFamily="34" charset="0"/>
              </a:rPr>
              <a:t>Goal:</a:t>
            </a:r>
            <a:r>
              <a:rPr lang="en-US" altLang="en-US" sz="2800">
                <a:latin typeface="Gill Sans MT" panose="020B0502020104020203" pitchFamily="34" charset="0"/>
              </a:rPr>
              <a:t> detect </a:t>
            </a:r>
            <a:r>
              <a:rPr lang="ja-JP" altLang="en-US" sz="2800">
                <a:latin typeface="Gill Sans MT" panose="020B0502020104020203" pitchFamily="34" charset="0"/>
              </a:rPr>
              <a:t>“</a:t>
            </a:r>
            <a:r>
              <a:rPr lang="en-US" altLang="ja-JP" sz="2800">
                <a:latin typeface="Gill Sans MT" panose="020B0502020104020203" pitchFamily="34" charset="0"/>
              </a:rPr>
              <a:t>errors</a:t>
            </a:r>
            <a:r>
              <a:rPr lang="ja-JP" altLang="en-US" sz="2800">
                <a:latin typeface="Gill Sans MT" panose="020B0502020104020203" pitchFamily="34" charset="0"/>
              </a:rPr>
              <a:t>”</a:t>
            </a:r>
            <a:r>
              <a:rPr lang="en-US" altLang="ja-JP" sz="2800">
                <a:latin typeface="Gill Sans MT" panose="020B0502020104020203" pitchFamily="34" charset="0"/>
              </a:rPr>
              <a:t> (e.g., flipped bits) in transmitted segment</a:t>
            </a:r>
          </a:p>
          <a:p>
            <a:pPr algn="l">
              <a:lnSpc>
                <a:spcPct val="85000"/>
              </a:lnSpc>
              <a:spcBef>
                <a:spcPct val="20000"/>
              </a:spcBef>
              <a:buClr>
                <a:srgbClr val="000099"/>
              </a:buClr>
              <a:buSzPct val="65000"/>
              <a:buFont typeface="Wingdings" panose="05000000000000000000" pitchFamily="2" charset="2"/>
              <a:buChar char="v"/>
            </a:pPr>
            <a:endParaRPr lang="en-US" altLang="en-US" sz="2800">
              <a:latin typeface="Gill Sans MT" panose="020B0502020104020203" pitchFamily="34" charset="0"/>
            </a:endParaRPr>
          </a:p>
        </p:txBody>
      </p:sp>
      <p:pic>
        <p:nvPicPr>
          <p:cNvPr id="32775" name="Picture 9" descr="underline_base">
            <a:extLst>
              <a:ext uri="{FF2B5EF4-FFF2-40B4-BE49-F238E27FC236}">
                <a16:creationId xmlns:a16="http://schemas.microsoft.com/office/drawing/2014/main" id="{76D7E990-7ABB-4505-B38B-1C3C14AF08D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975" y="1229520"/>
            <a:ext cx="383857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4">
            <a:extLst>
              <a:ext uri="{FF2B5EF4-FFF2-40B4-BE49-F238E27FC236}">
                <a16:creationId xmlns:a16="http://schemas.microsoft.com/office/drawing/2014/main" id="{89423A92-7DE6-4677-BEA1-6B2D7C87229E}"/>
              </a:ext>
            </a:extLst>
          </p:cNvPr>
          <p:cNvSpPr>
            <a:spLocks noGrp="1"/>
          </p:cNvSpPr>
          <p:nvPr>
            <p:ph type="ftr" sz="quarter" idx="11"/>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200"/>
              <a:t>Transport</a:t>
            </a:r>
            <a:r>
              <a:rPr lang="en-US" sz="1400"/>
              <a:t> </a:t>
            </a:r>
            <a:r>
              <a:rPr lang="en-US" sz="1200"/>
              <a:t>Layer</a:t>
            </a:r>
          </a:p>
        </p:txBody>
      </p:sp>
      <p:sp>
        <p:nvSpPr>
          <p:cNvPr id="19459" name="Slide Number Placeholder 5">
            <a:extLst>
              <a:ext uri="{FF2B5EF4-FFF2-40B4-BE49-F238E27FC236}">
                <a16:creationId xmlns:a16="http://schemas.microsoft.com/office/drawing/2014/main" id="{8D9A18E4-FDB6-48E3-9FB5-E83A4A81FE49}"/>
              </a:ext>
            </a:extLst>
          </p:cNvPr>
          <p:cNvSpPr>
            <a:spLocks noGrp="1"/>
          </p:cNvSpPr>
          <p:nvPr>
            <p:ph type="sldNum" sz="quarter" idx="12"/>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3-</a:t>
            </a:r>
            <a:fld id="{B07234A3-2950-46A2-915F-5EC66F2CABBF}" type="slidenum">
              <a:rPr lang="en-US" altLang="en-US" sz="1200"/>
              <a:pPr/>
              <a:t>31</a:t>
            </a:fld>
            <a:endParaRPr lang="en-US" altLang="en-US" sz="1200"/>
          </a:p>
        </p:txBody>
      </p:sp>
      <p:pic>
        <p:nvPicPr>
          <p:cNvPr id="33795" name="Picture 13" descr="underline_base">
            <a:extLst>
              <a:ext uri="{FF2B5EF4-FFF2-40B4-BE49-F238E27FC236}">
                <a16:creationId xmlns:a16="http://schemas.microsoft.com/office/drawing/2014/main" id="{F577D407-C252-4D6F-86AA-94C84BF756F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463" y="849314"/>
            <a:ext cx="68564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Rectangle 2">
            <a:extLst>
              <a:ext uri="{FF2B5EF4-FFF2-40B4-BE49-F238E27FC236}">
                <a16:creationId xmlns:a16="http://schemas.microsoft.com/office/drawing/2014/main" id="{33937E2A-09F8-449F-8A06-C72187EAFBDE}"/>
              </a:ext>
            </a:extLst>
          </p:cNvPr>
          <p:cNvSpPr>
            <a:spLocks noGrp="1" noChangeArrowheads="1"/>
          </p:cNvSpPr>
          <p:nvPr>
            <p:ph type="title"/>
          </p:nvPr>
        </p:nvSpPr>
        <p:spPr>
          <a:xfrm>
            <a:off x="1879600" y="273050"/>
            <a:ext cx="7772400" cy="685800"/>
          </a:xfrm>
        </p:spPr>
        <p:txBody>
          <a:bodyPr>
            <a:normAutofit fontScale="90000"/>
          </a:bodyPr>
          <a:lstStyle/>
          <a:p>
            <a:pPr>
              <a:defRPr/>
            </a:pPr>
            <a:r>
              <a:rPr lang="en-US">
                <a:ea typeface="ＭＳ Ｐゴシック" charset="0"/>
                <a:cs typeface="+mj-cs"/>
              </a:rPr>
              <a:t>Internet checksum: example</a:t>
            </a:r>
          </a:p>
        </p:txBody>
      </p:sp>
      <p:sp>
        <p:nvSpPr>
          <p:cNvPr id="19462" name="Rectangle 3">
            <a:extLst>
              <a:ext uri="{FF2B5EF4-FFF2-40B4-BE49-F238E27FC236}">
                <a16:creationId xmlns:a16="http://schemas.microsoft.com/office/drawing/2014/main" id="{F8B7544E-E195-43D5-9B0D-AF2F74B1C693}"/>
              </a:ext>
            </a:extLst>
          </p:cNvPr>
          <p:cNvSpPr>
            <a:spLocks noGrp="1" noChangeArrowheads="1"/>
          </p:cNvSpPr>
          <p:nvPr>
            <p:ph type="body" idx="1"/>
          </p:nvPr>
        </p:nvSpPr>
        <p:spPr>
          <a:xfrm>
            <a:off x="2057400" y="1400175"/>
            <a:ext cx="7772400" cy="2743200"/>
          </a:xfrm>
        </p:spPr>
        <p:txBody>
          <a:bodyPr/>
          <a:lstStyle/>
          <a:p>
            <a:pPr>
              <a:lnSpc>
                <a:spcPct val="130000"/>
              </a:lnSpc>
              <a:buFont typeface="Wingdings" charset="0"/>
              <a:buNone/>
              <a:defRPr/>
            </a:pPr>
            <a:r>
              <a:rPr lang="en-US">
                <a:ea typeface="ＭＳ Ｐゴシック" charset="0"/>
              </a:rPr>
              <a:t>example: add two 16-bit integers</a:t>
            </a:r>
          </a:p>
        </p:txBody>
      </p:sp>
      <p:sp>
        <p:nvSpPr>
          <p:cNvPr id="19463" name="Text Box 4">
            <a:extLst>
              <a:ext uri="{FF2B5EF4-FFF2-40B4-BE49-F238E27FC236}">
                <a16:creationId xmlns:a16="http://schemas.microsoft.com/office/drawing/2014/main" id="{53049DEE-6C31-4D07-8ECF-1C420F340C3D}"/>
              </a:ext>
            </a:extLst>
          </p:cNvPr>
          <p:cNvSpPr txBox="1">
            <a:spLocks noChangeArrowheads="1"/>
          </p:cNvSpPr>
          <p:nvPr/>
        </p:nvSpPr>
        <p:spPr bwMode="auto">
          <a:xfrm>
            <a:off x="3384550" y="2190750"/>
            <a:ext cx="6400800" cy="236988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b="1">
                <a:solidFill>
                  <a:schemeClr val="bg1"/>
                </a:solidFill>
                <a:latin typeface="Comic Sans MS" charset="0"/>
              </a:rPr>
              <a:t>1</a:t>
            </a:r>
            <a:r>
              <a:rPr lang="en-US" sz="2000" b="1">
                <a:latin typeface="Comic Sans MS" charset="0"/>
              </a:rPr>
              <a:t>  1  1  1  0  0  1  1  0  0  1  1  0  0  1  1  0</a:t>
            </a:r>
          </a:p>
          <a:p>
            <a:pPr algn="l">
              <a:defRPr/>
            </a:pPr>
            <a:r>
              <a:rPr lang="en-US" sz="2000" b="1">
                <a:solidFill>
                  <a:schemeClr val="bg1"/>
                </a:solidFill>
                <a:latin typeface="Comic Sans MS" charset="0"/>
              </a:rPr>
              <a:t>1</a:t>
            </a:r>
            <a:r>
              <a:rPr lang="en-US" sz="2000" b="1">
                <a:latin typeface="Comic Sans MS" charset="0"/>
              </a:rPr>
              <a:t>  1  1  0  1  0  1  0  1  0  1  0  1  0  1  0  1</a:t>
            </a:r>
          </a:p>
          <a:p>
            <a:pPr algn="l">
              <a:lnSpc>
                <a:spcPct val="120000"/>
              </a:lnSpc>
              <a:defRPr/>
            </a:pPr>
            <a:endParaRPr lang="en-US" sz="2000" b="1">
              <a:latin typeface="Comic Sans MS" charset="0"/>
            </a:endParaRPr>
          </a:p>
          <a:p>
            <a:pPr algn="l">
              <a:defRPr/>
            </a:pPr>
            <a:r>
              <a:rPr lang="en-US" sz="2000" b="1">
                <a:latin typeface="Comic Sans MS" charset="0"/>
              </a:rPr>
              <a:t>1  1  0  1  1  1  0  1  1  1  0  1  1  1  0  1  1</a:t>
            </a:r>
          </a:p>
          <a:p>
            <a:pPr algn="l">
              <a:lnSpc>
                <a:spcPct val="120000"/>
              </a:lnSpc>
              <a:defRPr/>
            </a:pPr>
            <a:endParaRPr lang="en-US" sz="2000" b="1">
              <a:latin typeface="Comic Sans MS" charset="0"/>
            </a:endParaRPr>
          </a:p>
          <a:p>
            <a:pPr algn="l">
              <a:defRPr/>
            </a:pPr>
            <a:r>
              <a:rPr lang="en-US" sz="2000" b="1">
                <a:solidFill>
                  <a:schemeClr val="bg1"/>
                </a:solidFill>
                <a:latin typeface="Comic Sans MS" charset="0"/>
              </a:rPr>
              <a:t>1</a:t>
            </a:r>
            <a:r>
              <a:rPr lang="en-US" sz="2000" b="1">
                <a:latin typeface="Comic Sans MS" charset="0"/>
              </a:rPr>
              <a:t>  1  0  1  1  1  0  1  1  1  0  1  1  1  1  0  0</a:t>
            </a:r>
          </a:p>
          <a:p>
            <a:pPr algn="l">
              <a:defRPr/>
            </a:pPr>
            <a:r>
              <a:rPr lang="en-US" sz="2000" b="1">
                <a:solidFill>
                  <a:schemeClr val="bg1"/>
                </a:solidFill>
                <a:latin typeface="Comic Sans MS" charset="0"/>
              </a:rPr>
              <a:t>1</a:t>
            </a:r>
            <a:r>
              <a:rPr lang="en-US" sz="2000" b="1">
                <a:latin typeface="Comic Sans MS" charset="0"/>
              </a:rPr>
              <a:t>  0  1  0  0  0  1  0  0  0  1  0  0  0  0  1  1</a:t>
            </a:r>
            <a:endParaRPr lang="en-US" sz="2400" b="1">
              <a:latin typeface="Comic Sans MS" charset="0"/>
            </a:endParaRPr>
          </a:p>
        </p:txBody>
      </p:sp>
      <p:sp>
        <p:nvSpPr>
          <p:cNvPr id="19464" name="Line 5">
            <a:extLst>
              <a:ext uri="{FF2B5EF4-FFF2-40B4-BE49-F238E27FC236}">
                <a16:creationId xmlns:a16="http://schemas.microsoft.com/office/drawing/2014/main" id="{E300CC43-8890-4654-883C-73D0DB94AF71}"/>
              </a:ext>
            </a:extLst>
          </p:cNvPr>
          <p:cNvSpPr>
            <a:spLocks noChangeShapeType="1"/>
          </p:cNvSpPr>
          <p:nvPr/>
        </p:nvSpPr>
        <p:spPr bwMode="auto">
          <a:xfrm flipH="1">
            <a:off x="3308350" y="3017838"/>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9465" name="Oval 6">
            <a:extLst>
              <a:ext uri="{FF2B5EF4-FFF2-40B4-BE49-F238E27FC236}">
                <a16:creationId xmlns:a16="http://schemas.microsoft.com/office/drawing/2014/main" id="{8006AE43-A792-4DE2-8C5A-7F9A01C45B77}"/>
              </a:ext>
            </a:extLst>
          </p:cNvPr>
          <p:cNvSpPr>
            <a:spLocks noChangeArrowheads="1"/>
          </p:cNvSpPr>
          <p:nvPr/>
        </p:nvSpPr>
        <p:spPr bwMode="auto">
          <a:xfrm>
            <a:off x="3384550" y="3194050"/>
            <a:ext cx="304800" cy="304800"/>
          </a:xfrm>
          <a:prstGeom prst="ellipse">
            <a:avLst/>
          </a:prstGeom>
          <a:noFill/>
          <a:ln w="9525">
            <a:solidFill>
              <a:srgbClr val="FF0000"/>
            </a:solidFill>
            <a:round/>
            <a:headEnd type="none" w="sm" len="me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9466" name="Text Box 7">
            <a:extLst>
              <a:ext uri="{FF2B5EF4-FFF2-40B4-BE49-F238E27FC236}">
                <a16:creationId xmlns:a16="http://schemas.microsoft.com/office/drawing/2014/main" id="{8AFA7353-48F5-4177-80A6-A8491A0577A0}"/>
              </a:ext>
            </a:extLst>
          </p:cNvPr>
          <p:cNvSpPr txBox="1">
            <a:spLocks noChangeArrowheads="1"/>
          </p:cNvSpPr>
          <p:nvPr/>
        </p:nvSpPr>
        <p:spPr bwMode="auto">
          <a:xfrm>
            <a:off x="1784351" y="3149601"/>
            <a:ext cx="15462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a:latin typeface="Comic Sans MS" charset="0"/>
              </a:rPr>
              <a:t>wraparound</a:t>
            </a:r>
          </a:p>
        </p:txBody>
      </p:sp>
      <p:sp>
        <p:nvSpPr>
          <p:cNvPr id="19467" name="Text Box 8">
            <a:extLst>
              <a:ext uri="{FF2B5EF4-FFF2-40B4-BE49-F238E27FC236}">
                <a16:creationId xmlns:a16="http://schemas.microsoft.com/office/drawing/2014/main" id="{C3F4B44E-B11F-46F9-BA7D-27008F1D54D1}"/>
              </a:ext>
            </a:extLst>
          </p:cNvPr>
          <p:cNvSpPr txBox="1">
            <a:spLocks noChangeArrowheads="1"/>
          </p:cNvSpPr>
          <p:nvPr/>
        </p:nvSpPr>
        <p:spPr bwMode="auto">
          <a:xfrm>
            <a:off x="2693989" y="3757614"/>
            <a:ext cx="636587"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a:latin typeface="Comic Sans MS" charset="0"/>
              </a:rPr>
              <a:t>sum</a:t>
            </a:r>
          </a:p>
        </p:txBody>
      </p:sp>
      <p:sp>
        <p:nvSpPr>
          <p:cNvPr id="19468" name="Text Box 9">
            <a:extLst>
              <a:ext uri="{FF2B5EF4-FFF2-40B4-BE49-F238E27FC236}">
                <a16:creationId xmlns:a16="http://schemas.microsoft.com/office/drawing/2014/main" id="{F6B78FD6-25BC-44CC-821A-4F0AA0E47735}"/>
              </a:ext>
            </a:extLst>
          </p:cNvPr>
          <p:cNvSpPr txBox="1">
            <a:spLocks noChangeArrowheads="1"/>
          </p:cNvSpPr>
          <p:nvPr/>
        </p:nvSpPr>
        <p:spPr bwMode="auto">
          <a:xfrm>
            <a:off x="2011363" y="4110039"/>
            <a:ext cx="1319212"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a:latin typeface="Comic Sans MS" charset="0"/>
              </a:rPr>
              <a:t>checksum</a:t>
            </a:r>
          </a:p>
        </p:txBody>
      </p:sp>
      <p:sp>
        <p:nvSpPr>
          <p:cNvPr id="19469" name="Line 10">
            <a:extLst>
              <a:ext uri="{FF2B5EF4-FFF2-40B4-BE49-F238E27FC236}">
                <a16:creationId xmlns:a16="http://schemas.microsoft.com/office/drawing/2014/main" id="{CCF71A76-34C2-4A9F-B7A9-745D73B8D2A8}"/>
              </a:ext>
            </a:extLst>
          </p:cNvPr>
          <p:cNvSpPr>
            <a:spLocks noChangeShapeType="1"/>
          </p:cNvSpPr>
          <p:nvPr/>
        </p:nvSpPr>
        <p:spPr bwMode="auto">
          <a:xfrm flipH="1">
            <a:off x="3308350" y="3736975"/>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33805" name="Freeform 11">
            <a:extLst>
              <a:ext uri="{FF2B5EF4-FFF2-40B4-BE49-F238E27FC236}">
                <a16:creationId xmlns:a16="http://schemas.microsoft.com/office/drawing/2014/main" id="{11275A4E-7E41-415F-8203-EA46F22E1E67}"/>
              </a:ext>
            </a:extLst>
          </p:cNvPr>
          <p:cNvSpPr>
            <a:spLocks/>
          </p:cNvSpPr>
          <p:nvPr/>
        </p:nvSpPr>
        <p:spPr bwMode="auto">
          <a:xfrm>
            <a:off x="3546475" y="3500439"/>
            <a:ext cx="6013450" cy="92075"/>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71" name="Text Box 15">
            <a:extLst>
              <a:ext uri="{FF2B5EF4-FFF2-40B4-BE49-F238E27FC236}">
                <a16:creationId xmlns:a16="http://schemas.microsoft.com/office/drawing/2014/main" id="{8F65A0E6-18A1-425F-B1A0-9C67FDF73DF5}"/>
              </a:ext>
            </a:extLst>
          </p:cNvPr>
          <p:cNvSpPr txBox="1">
            <a:spLocks noChangeArrowheads="1"/>
          </p:cNvSpPr>
          <p:nvPr/>
        </p:nvSpPr>
        <p:spPr bwMode="auto">
          <a:xfrm>
            <a:off x="2373313" y="5043488"/>
            <a:ext cx="7688262" cy="1079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85000"/>
              </a:lnSpc>
              <a:spcBef>
                <a:spcPct val="20000"/>
              </a:spcBef>
              <a:buClr>
                <a:srgbClr val="000099"/>
              </a:buClr>
              <a:buSzPct val="65000"/>
              <a:buFont typeface="Wingdings" charset="0"/>
              <a:buNone/>
              <a:defRPr/>
            </a:pPr>
            <a:r>
              <a:rPr lang="en-US" sz="2400" i="1">
                <a:latin typeface="Gill Sans MT" charset="0"/>
              </a:rPr>
              <a:t>Note:</a:t>
            </a:r>
            <a:r>
              <a:rPr lang="en-US" sz="2400">
                <a:latin typeface="Gill Sans MT" charset="0"/>
              </a:rPr>
              <a:t> when adding numbers, a carryout from the most significant bit needs to be added to the result</a:t>
            </a:r>
          </a:p>
          <a:p>
            <a:pPr>
              <a:defRPr/>
            </a:pPr>
            <a:endParaRPr lang="en-US"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56D4C-A312-4022-B79E-AB934B46DE0E}"/>
              </a:ext>
            </a:extLst>
          </p:cNvPr>
          <p:cNvSpPr>
            <a:spLocks noGrp="1"/>
          </p:cNvSpPr>
          <p:nvPr>
            <p:ph type="title"/>
          </p:nvPr>
        </p:nvSpPr>
        <p:spPr/>
        <p:txBody>
          <a:bodyPr/>
          <a:lstStyle/>
          <a:p>
            <a:r>
              <a:rPr lang="en-US" dirty="0"/>
              <a:t>Connectionless Multiplexing and Demultiplexing</a:t>
            </a:r>
          </a:p>
        </p:txBody>
      </p:sp>
      <p:sp>
        <p:nvSpPr>
          <p:cNvPr id="3" name="Content Placeholder 2">
            <a:extLst>
              <a:ext uri="{FF2B5EF4-FFF2-40B4-BE49-F238E27FC236}">
                <a16:creationId xmlns:a16="http://schemas.microsoft.com/office/drawing/2014/main" id="{4D4B6BB6-D2D0-465F-A878-8C6833E52AEB}"/>
              </a:ext>
            </a:extLst>
          </p:cNvPr>
          <p:cNvSpPr>
            <a:spLocks noGrp="1"/>
          </p:cNvSpPr>
          <p:nvPr>
            <p:ph idx="1"/>
          </p:nvPr>
        </p:nvSpPr>
        <p:spPr/>
        <p:txBody>
          <a:bodyPr/>
          <a:lstStyle/>
          <a:p>
            <a:r>
              <a:rPr lang="en-US" dirty="0"/>
              <a:t>Client side is assigned a port number automatically in the range of 1024-65535.</a:t>
            </a:r>
          </a:p>
          <a:p>
            <a:r>
              <a:rPr lang="en-US" dirty="0"/>
              <a:t>Server-Side application has a specific port number.</a:t>
            </a:r>
          </a:p>
          <a:p>
            <a:r>
              <a:rPr lang="en-US" dirty="0"/>
              <a:t>Unique port numbers for the applications running on the same host.</a:t>
            </a:r>
          </a:p>
          <a:p>
            <a:r>
              <a:rPr lang="en-US" dirty="0"/>
              <a:t>UDP socket is fully identified by a two-tuple consisting of a destination IP address and a destination port number.</a:t>
            </a:r>
          </a:p>
          <a:p>
            <a:r>
              <a:rPr lang="en-US" dirty="0"/>
              <a:t>Source port number serves as part of a “return address”</a:t>
            </a:r>
          </a:p>
          <a:p>
            <a:endParaRPr lang="en-US" dirty="0"/>
          </a:p>
        </p:txBody>
      </p:sp>
    </p:spTree>
    <p:extLst>
      <p:ext uri="{BB962C8B-B14F-4D97-AF65-F5344CB8AC3E}">
        <p14:creationId xmlns:p14="http://schemas.microsoft.com/office/powerpoint/2010/main" val="1722831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C529BA5-6A82-4F5A-99F7-B217C225FBBE}"/>
              </a:ext>
            </a:extLst>
          </p:cNvPr>
          <p:cNvPicPr>
            <a:picLocks noGrp="1" noChangeAspect="1"/>
          </p:cNvPicPr>
          <p:nvPr>
            <p:ph idx="1"/>
          </p:nvPr>
        </p:nvPicPr>
        <p:blipFill>
          <a:blip r:embed="rId2"/>
          <a:stretch>
            <a:fillRect/>
          </a:stretch>
        </p:blipFill>
        <p:spPr>
          <a:xfrm>
            <a:off x="1334405" y="643467"/>
            <a:ext cx="9523190" cy="5571066"/>
          </a:xfrm>
          <a:prstGeom prst="rect">
            <a:avLst/>
          </a:prstGeom>
        </p:spPr>
      </p:pic>
    </p:spTree>
    <p:extLst>
      <p:ext uri="{BB962C8B-B14F-4D97-AF65-F5344CB8AC3E}">
        <p14:creationId xmlns:p14="http://schemas.microsoft.com/office/powerpoint/2010/main" val="1169337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FE4996A-65C1-4FDB-8176-FC37F88833FF}"/>
              </a:ext>
            </a:extLst>
          </p:cNvPr>
          <p:cNvPicPr>
            <a:picLocks noGrp="1" noChangeAspect="1"/>
          </p:cNvPicPr>
          <p:nvPr>
            <p:ph idx="1"/>
          </p:nvPr>
        </p:nvPicPr>
        <p:blipFill>
          <a:blip r:embed="rId2"/>
          <a:stretch>
            <a:fillRect/>
          </a:stretch>
        </p:blipFill>
        <p:spPr>
          <a:xfrm>
            <a:off x="1189157" y="119270"/>
            <a:ext cx="9831370" cy="6631387"/>
          </a:xfrm>
          <a:prstGeom prst="rect">
            <a:avLst/>
          </a:prstGeom>
        </p:spPr>
      </p:pic>
    </p:spTree>
    <p:extLst>
      <p:ext uri="{BB962C8B-B14F-4D97-AF65-F5344CB8AC3E}">
        <p14:creationId xmlns:p14="http://schemas.microsoft.com/office/powerpoint/2010/main" val="2965650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4">
            <a:extLst>
              <a:ext uri="{FF2B5EF4-FFF2-40B4-BE49-F238E27FC236}">
                <a16:creationId xmlns:a16="http://schemas.microsoft.com/office/drawing/2014/main" id="{DEC83446-BC05-4981-A372-5A14D058CC58}"/>
              </a:ext>
            </a:extLst>
          </p:cNvPr>
          <p:cNvSpPr>
            <a:spLocks noGrp="1"/>
          </p:cNvSpPr>
          <p:nvPr>
            <p:ph type="ftr" sz="quarter" idx="11"/>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200"/>
              <a:t>Transport</a:t>
            </a:r>
            <a:r>
              <a:rPr lang="en-US" sz="1400"/>
              <a:t> </a:t>
            </a:r>
            <a:r>
              <a:rPr lang="en-US" sz="1200"/>
              <a:t>Layer</a:t>
            </a:r>
          </a:p>
        </p:txBody>
      </p:sp>
      <p:sp>
        <p:nvSpPr>
          <p:cNvPr id="11267" name="Slide Number Placeholder 5">
            <a:extLst>
              <a:ext uri="{FF2B5EF4-FFF2-40B4-BE49-F238E27FC236}">
                <a16:creationId xmlns:a16="http://schemas.microsoft.com/office/drawing/2014/main" id="{EDB1900C-F294-409A-AE73-5D3155A6187C}"/>
              </a:ext>
            </a:extLst>
          </p:cNvPr>
          <p:cNvSpPr>
            <a:spLocks noGrp="1"/>
          </p:cNvSpPr>
          <p:nvPr>
            <p:ph type="sldNum" sz="quarter" idx="12"/>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3-</a:t>
            </a:r>
            <a:fld id="{57B03FF5-CE4D-4453-9164-3C65F0A3AC19}" type="slidenum">
              <a:rPr lang="en-US" altLang="en-US" sz="1200"/>
              <a:pPr/>
              <a:t>35</a:t>
            </a:fld>
            <a:endParaRPr lang="en-US" altLang="en-US" sz="1200"/>
          </a:p>
        </p:txBody>
      </p:sp>
      <p:pic>
        <p:nvPicPr>
          <p:cNvPr id="25603" name="Picture 213" descr="underline_base">
            <a:extLst>
              <a:ext uri="{FF2B5EF4-FFF2-40B4-BE49-F238E27FC236}">
                <a16:creationId xmlns:a16="http://schemas.microsoft.com/office/drawing/2014/main" id="{9AD5CE2B-EAA3-4E57-97D9-167328B2A52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026" y="885825"/>
            <a:ext cx="776922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2">
            <a:extLst>
              <a:ext uri="{FF2B5EF4-FFF2-40B4-BE49-F238E27FC236}">
                <a16:creationId xmlns:a16="http://schemas.microsoft.com/office/drawing/2014/main" id="{9FB03C2E-54AB-4DCA-B911-55BF54EAC7C1}"/>
              </a:ext>
            </a:extLst>
          </p:cNvPr>
          <p:cNvSpPr>
            <a:spLocks noGrp="1" noChangeArrowheads="1"/>
          </p:cNvSpPr>
          <p:nvPr>
            <p:ph type="title"/>
          </p:nvPr>
        </p:nvSpPr>
        <p:spPr>
          <a:xfrm>
            <a:off x="1768475" y="200025"/>
            <a:ext cx="7772400" cy="935038"/>
          </a:xfrm>
        </p:spPr>
        <p:txBody>
          <a:bodyPr/>
          <a:lstStyle/>
          <a:p>
            <a:pPr>
              <a:defRPr/>
            </a:pPr>
            <a:r>
              <a:rPr lang="en-US">
                <a:ea typeface="ＭＳ Ｐゴシック" charset="0"/>
                <a:cs typeface="+mj-cs"/>
              </a:rPr>
              <a:t>Connectionless demux: example</a:t>
            </a:r>
          </a:p>
        </p:txBody>
      </p:sp>
      <p:sp>
        <p:nvSpPr>
          <p:cNvPr id="241708" name="Rectangle 44">
            <a:extLst>
              <a:ext uri="{FF2B5EF4-FFF2-40B4-BE49-F238E27FC236}">
                <a16:creationId xmlns:a16="http://schemas.microsoft.com/office/drawing/2014/main" id="{85EA19B1-D6FD-4B70-B8B2-562D82BFADAD}"/>
              </a:ext>
            </a:extLst>
          </p:cNvPr>
          <p:cNvSpPr>
            <a:spLocks noGrp="1" noChangeArrowheads="1"/>
          </p:cNvSpPr>
          <p:nvPr>
            <p:ph type="body" idx="1"/>
          </p:nvPr>
        </p:nvSpPr>
        <p:spPr>
          <a:xfrm>
            <a:off x="4394201" y="1320800"/>
            <a:ext cx="3211513" cy="725488"/>
          </a:xfrm>
        </p:spPr>
        <p:txBody>
          <a:bodyPr>
            <a:normAutofit fontScale="70000" lnSpcReduction="20000"/>
          </a:bodyPr>
          <a:lstStyle/>
          <a:p>
            <a:pPr marL="173038" indent="-173038">
              <a:buNone/>
              <a:defRPr/>
            </a:pPr>
            <a:r>
              <a:rPr lang="en-US" sz="2000" b="1">
                <a:latin typeface="Courier New" charset="0"/>
                <a:ea typeface="ＭＳ Ｐゴシック" charset="0"/>
              </a:rPr>
              <a:t>DatagramSocket serverSocket = new DatagramSocket</a:t>
            </a:r>
          </a:p>
          <a:p>
            <a:pPr marL="173038" indent="-173038">
              <a:buNone/>
              <a:defRPr/>
            </a:pPr>
            <a:r>
              <a:rPr lang="en-US" sz="2000" b="1">
                <a:latin typeface="Courier New" charset="0"/>
                <a:ea typeface="ＭＳ Ｐゴシック" charset="0"/>
              </a:rPr>
              <a:t> (</a:t>
            </a:r>
            <a:r>
              <a:rPr lang="en-US" sz="2000" b="1">
                <a:solidFill>
                  <a:srgbClr val="CC0000"/>
                </a:solidFill>
                <a:latin typeface="Courier New" charset="0"/>
                <a:ea typeface="ＭＳ Ｐゴシック" charset="0"/>
              </a:rPr>
              <a:t>6428</a:t>
            </a:r>
            <a:r>
              <a:rPr lang="en-US" sz="2000" b="1">
                <a:latin typeface="Courier New" charset="0"/>
                <a:ea typeface="ＭＳ Ｐゴシック" charset="0"/>
              </a:rPr>
              <a:t>);</a:t>
            </a:r>
          </a:p>
          <a:p>
            <a:pPr marL="173038" indent="-173038">
              <a:buFont typeface="Wingdings" charset="0"/>
              <a:buChar char="v"/>
              <a:defRPr/>
            </a:pPr>
            <a:endParaRPr lang="en-US" sz="4000">
              <a:ea typeface="ＭＳ Ｐゴシック" charset="0"/>
            </a:endParaRPr>
          </a:p>
        </p:txBody>
      </p:sp>
      <p:sp>
        <p:nvSpPr>
          <p:cNvPr id="25606" name="Freeform 89">
            <a:extLst>
              <a:ext uri="{FF2B5EF4-FFF2-40B4-BE49-F238E27FC236}">
                <a16:creationId xmlns:a16="http://schemas.microsoft.com/office/drawing/2014/main" id="{B2C93F8D-75D3-47D6-A0A1-339518F3CAE8}"/>
              </a:ext>
            </a:extLst>
          </p:cNvPr>
          <p:cNvSpPr>
            <a:spLocks/>
          </p:cNvSpPr>
          <p:nvPr/>
        </p:nvSpPr>
        <p:spPr bwMode="auto">
          <a:xfrm>
            <a:off x="4713288" y="2478088"/>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chemeClr val="bg1"/>
              </a:gs>
              <a:gs pos="100000">
                <a:schemeClr val="folHlink"/>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07" name="Freeform 97">
            <a:extLst>
              <a:ext uri="{FF2B5EF4-FFF2-40B4-BE49-F238E27FC236}">
                <a16:creationId xmlns:a16="http://schemas.microsoft.com/office/drawing/2014/main" id="{7412A98D-1834-42A8-B8EE-2153D4D6B785}"/>
              </a:ext>
            </a:extLst>
          </p:cNvPr>
          <p:cNvSpPr>
            <a:spLocks/>
          </p:cNvSpPr>
          <p:nvPr/>
        </p:nvSpPr>
        <p:spPr bwMode="auto">
          <a:xfrm>
            <a:off x="1928814" y="2782889"/>
            <a:ext cx="460375" cy="2193925"/>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1">
            <a:gsLst>
              <a:gs pos="0">
                <a:schemeClr val="bg1"/>
              </a:gs>
              <a:gs pos="100000">
                <a:schemeClr val="folHlink"/>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08" name="Rectangle 23">
            <a:extLst>
              <a:ext uri="{FF2B5EF4-FFF2-40B4-BE49-F238E27FC236}">
                <a16:creationId xmlns:a16="http://schemas.microsoft.com/office/drawing/2014/main" id="{0E2B3480-BFAC-4D0B-97C7-34AB59FE4829}"/>
              </a:ext>
            </a:extLst>
          </p:cNvPr>
          <p:cNvSpPr>
            <a:spLocks noChangeArrowheads="1"/>
          </p:cNvSpPr>
          <p:nvPr/>
        </p:nvSpPr>
        <p:spPr bwMode="auto">
          <a:xfrm>
            <a:off x="2433639" y="2749550"/>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en-US" altLang="en-US" sz="2400">
              <a:latin typeface="Times New Roman" panose="02020603050405020304" pitchFamily="18" charset="0"/>
            </a:endParaRPr>
          </a:p>
        </p:txBody>
      </p:sp>
      <p:sp>
        <p:nvSpPr>
          <p:cNvPr id="25609" name="Rectangle 24">
            <a:extLst>
              <a:ext uri="{FF2B5EF4-FFF2-40B4-BE49-F238E27FC236}">
                <a16:creationId xmlns:a16="http://schemas.microsoft.com/office/drawing/2014/main" id="{61FD27CB-A8BD-489D-9CD9-A89FD41ADED9}"/>
              </a:ext>
            </a:extLst>
          </p:cNvPr>
          <p:cNvSpPr>
            <a:spLocks noChangeArrowheads="1"/>
          </p:cNvSpPr>
          <p:nvPr/>
        </p:nvSpPr>
        <p:spPr bwMode="auto">
          <a:xfrm>
            <a:off x="2395539" y="2803526"/>
            <a:ext cx="1273175" cy="1979613"/>
          </a:xfrm>
          <a:prstGeom prst="rect">
            <a:avLst/>
          </a:prstGeom>
          <a:solidFill>
            <a:schemeClr val="bg1"/>
          </a:solidFill>
          <a:ln w="28575">
            <a:solidFill>
              <a:schemeClr val="tx1"/>
            </a:solidFill>
            <a:miter lim="800000"/>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en-US" altLang="en-US" sz="2400">
              <a:latin typeface="Times New Roman" panose="02020603050405020304" pitchFamily="18" charset="0"/>
            </a:endParaRPr>
          </a:p>
        </p:txBody>
      </p:sp>
      <p:sp>
        <p:nvSpPr>
          <p:cNvPr id="25610" name="Line 25">
            <a:extLst>
              <a:ext uri="{FF2B5EF4-FFF2-40B4-BE49-F238E27FC236}">
                <a16:creationId xmlns:a16="http://schemas.microsoft.com/office/drawing/2014/main" id="{B038772C-BC59-4930-861A-749AD1F944C5}"/>
              </a:ext>
            </a:extLst>
          </p:cNvPr>
          <p:cNvSpPr>
            <a:spLocks noChangeShapeType="1"/>
          </p:cNvSpPr>
          <p:nvPr/>
        </p:nvSpPr>
        <p:spPr bwMode="auto">
          <a:xfrm>
            <a:off x="2405063" y="35639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1" name="Text Box 26">
            <a:extLst>
              <a:ext uri="{FF2B5EF4-FFF2-40B4-BE49-F238E27FC236}">
                <a16:creationId xmlns:a16="http://schemas.microsoft.com/office/drawing/2014/main" id="{C8379BF7-016C-4AC1-83F9-29EEEA3DACE0}"/>
              </a:ext>
            </a:extLst>
          </p:cNvPr>
          <p:cNvSpPr txBox="1">
            <a:spLocks noChangeArrowheads="1"/>
          </p:cNvSpPr>
          <p:nvPr/>
        </p:nvSpPr>
        <p:spPr bwMode="auto">
          <a:xfrm>
            <a:off x="2362201" y="3546475"/>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transport</a:t>
            </a:r>
          </a:p>
        </p:txBody>
      </p:sp>
      <p:sp>
        <p:nvSpPr>
          <p:cNvPr id="25612" name="Line 27">
            <a:extLst>
              <a:ext uri="{FF2B5EF4-FFF2-40B4-BE49-F238E27FC236}">
                <a16:creationId xmlns:a16="http://schemas.microsoft.com/office/drawing/2014/main" id="{A5988884-2017-48CC-A557-6D155C777BAA}"/>
              </a:ext>
            </a:extLst>
          </p:cNvPr>
          <p:cNvSpPr>
            <a:spLocks noChangeShapeType="1"/>
          </p:cNvSpPr>
          <p:nvPr/>
        </p:nvSpPr>
        <p:spPr bwMode="auto">
          <a:xfrm>
            <a:off x="2413000" y="38846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3" name="Line 28">
            <a:extLst>
              <a:ext uri="{FF2B5EF4-FFF2-40B4-BE49-F238E27FC236}">
                <a16:creationId xmlns:a16="http://schemas.microsoft.com/office/drawing/2014/main" id="{5244AF71-FE6E-4949-95BB-C13CF0998E38}"/>
              </a:ext>
            </a:extLst>
          </p:cNvPr>
          <p:cNvSpPr>
            <a:spLocks noChangeShapeType="1"/>
          </p:cNvSpPr>
          <p:nvPr/>
        </p:nvSpPr>
        <p:spPr bwMode="auto">
          <a:xfrm>
            <a:off x="2398713" y="419417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4" name="Line 29">
            <a:extLst>
              <a:ext uri="{FF2B5EF4-FFF2-40B4-BE49-F238E27FC236}">
                <a16:creationId xmlns:a16="http://schemas.microsoft.com/office/drawing/2014/main" id="{B9F261F2-15A2-4198-B929-9DC85BE64307}"/>
              </a:ext>
            </a:extLst>
          </p:cNvPr>
          <p:cNvSpPr>
            <a:spLocks noChangeShapeType="1"/>
          </p:cNvSpPr>
          <p:nvPr/>
        </p:nvSpPr>
        <p:spPr bwMode="auto">
          <a:xfrm>
            <a:off x="2398713" y="44799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5" name="Text Box 26">
            <a:extLst>
              <a:ext uri="{FF2B5EF4-FFF2-40B4-BE49-F238E27FC236}">
                <a16:creationId xmlns:a16="http://schemas.microsoft.com/office/drawing/2014/main" id="{03C9DA7D-4F9F-455E-917A-D37735754A52}"/>
              </a:ext>
            </a:extLst>
          </p:cNvPr>
          <p:cNvSpPr txBox="1">
            <a:spLocks noChangeArrowheads="1"/>
          </p:cNvSpPr>
          <p:nvPr/>
        </p:nvSpPr>
        <p:spPr bwMode="auto">
          <a:xfrm>
            <a:off x="2397126" y="2794000"/>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application</a:t>
            </a:r>
          </a:p>
        </p:txBody>
      </p:sp>
      <p:sp>
        <p:nvSpPr>
          <p:cNvPr id="25616" name="Text Box 26">
            <a:extLst>
              <a:ext uri="{FF2B5EF4-FFF2-40B4-BE49-F238E27FC236}">
                <a16:creationId xmlns:a16="http://schemas.microsoft.com/office/drawing/2014/main" id="{D45DE72A-68A8-4C3B-BC11-06F33E81B84A}"/>
              </a:ext>
            </a:extLst>
          </p:cNvPr>
          <p:cNvSpPr txBox="1">
            <a:spLocks noChangeArrowheads="1"/>
          </p:cNvSpPr>
          <p:nvPr/>
        </p:nvSpPr>
        <p:spPr bwMode="auto">
          <a:xfrm>
            <a:off x="2352676" y="4451350"/>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physical</a:t>
            </a:r>
          </a:p>
        </p:txBody>
      </p:sp>
      <p:sp>
        <p:nvSpPr>
          <p:cNvPr id="25617" name="Text Box 26">
            <a:extLst>
              <a:ext uri="{FF2B5EF4-FFF2-40B4-BE49-F238E27FC236}">
                <a16:creationId xmlns:a16="http://schemas.microsoft.com/office/drawing/2014/main" id="{376AFB0E-743D-4453-83A6-B5700908F209}"/>
              </a:ext>
            </a:extLst>
          </p:cNvPr>
          <p:cNvSpPr txBox="1">
            <a:spLocks noChangeArrowheads="1"/>
          </p:cNvSpPr>
          <p:nvPr/>
        </p:nvSpPr>
        <p:spPr bwMode="auto">
          <a:xfrm>
            <a:off x="2371726" y="4165600"/>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link</a:t>
            </a:r>
          </a:p>
        </p:txBody>
      </p:sp>
      <p:sp>
        <p:nvSpPr>
          <p:cNvPr id="25618" name="Text Box 26">
            <a:extLst>
              <a:ext uri="{FF2B5EF4-FFF2-40B4-BE49-F238E27FC236}">
                <a16:creationId xmlns:a16="http://schemas.microsoft.com/office/drawing/2014/main" id="{5FF96D67-FE62-45AA-8254-298DBDCD2DF0}"/>
              </a:ext>
            </a:extLst>
          </p:cNvPr>
          <p:cNvSpPr txBox="1">
            <a:spLocks noChangeArrowheads="1"/>
          </p:cNvSpPr>
          <p:nvPr/>
        </p:nvSpPr>
        <p:spPr bwMode="auto">
          <a:xfrm>
            <a:off x="2362201" y="3870325"/>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network</a:t>
            </a:r>
          </a:p>
        </p:txBody>
      </p:sp>
      <p:sp>
        <p:nvSpPr>
          <p:cNvPr id="11284" name="Oval 110">
            <a:extLst>
              <a:ext uri="{FF2B5EF4-FFF2-40B4-BE49-F238E27FC236}">
                <a16:creationId xmlns:a16="http://schemas.microsoft.com/office/drawing/2014/main" id="{ACC8A813-7D4B-4D0F-B009-49E308E2561E}"/>
              </a:ext>
            </a:extLst>
          </p:cNvPr>
          <p:cNvSpPr>
            <a:spLocks noChangeArrowheads="1"/>
          </p:cNvSpPr>
          <p:nvPr/>
        </p:nvSpPr>
        <p:spPr bwMode="auto">
          <a:xfrm>
            <a:off x="2732089" y="3079750"/>
            <a:ext cx="598487" cy="304800"/>
          </a:xfrm>
          <a:prstGeom prst="ellipse">
            <a:avLst/>
          </a:prstGeom>
          <a:solidFill>
            <a:srgbClr val="CC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latin typeface="Arial" charset="0"/>
                <a:ea typeface="ＭＳ Ｐゴシック" charset="0"/>
              </a:rPr>
              <a:t>P3</a:t>
            </a:r>
          </a:p>
        </p:txBody>
      </p:sp>
      <p:grpSp>
        <p:nvGrpSpPr>
          <p:cNvPr id="241775" name="Group 111">
            <a:extLst>
              <a:ext uri="{FF2B5EF4-FFF2-40B4-BE49-F238E27FC236}">
                <a16:creationId xmlns:a16="http://schemas.microsoft.com/office/drawing/2014/main" id="{C0E7E554-C027-48D2-B563-92D24596002A}"/>
              </a:ext>
            </a:extLst>
          </p:cNvPr>
          <p:cNvGrpSpPr>
            <a:grpSpLocks/>
          </p:cNvGrpSpPr>
          <p:nvPr/>
        </p:nvGrpSpPr>
        <p:grpSpPr bwMode="auto">
          <a:xfrm>
            <a:off x="2700338" y="3403600"/>
            <a:ext cx="620712" cy="228600"/>
            <a:chOff x="1287" y="2524"/>
            <a:chExt cx="260" cy="100"/>
          </a:xfrm>
        </p:grpSpPr>
        <p:sp>
          <p:nvSpPr>
            <p:cNvPr id="11390" name="Rectangle 112">
              <a:extLst>
                <a:ext uri="{FF2B5EF4-FFF2-40B4-BE49-F238E27FC236}">
                  <a16:creationId xmlns:a16="http://schemas.microsoft.com/office/drawing/2014/main" id="{DFD44591-1DBE-4F05-A02E-88812911DD29}"/>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1391" name="Rectangle 113">
              <a:extLst>
                <a:ext uri="{FF2B5EF4-FFF2-40B4-BE49-F238E27FC236}">
                  <a16:creationId xmlns:a16="http://schemas.microsoft.com/office/drawing/2014/main" id="{9147EDCE-B61D-407D-9BD4-1C7A3266D5D0}"/>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1392" name="Rectangle 114">
              <a:extLst>
                <a:ext uri="{FF2B5EF4-FFF2-40B4-BE49-F238E27FC236}">
                  <a16:creationId xmlns:a16="http://schemas.microsoft.com/office/drawing/2014/main" id="{3C36A693-A792-4D4B-AD47-5094FC5E90B2}"/>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1393" name="Rectangle 115">
              <a:extLst>
                <a:ext uri="{FF2B5EF4-FFF2-40B4-BE49-F238E27FC236}">
                  <a16:creationId xmlns:a16="http://schemas.microsoft.com/office/drawing/2014/main" id="{9C73D8A1-C313-41A1-8374-E7D88C4ED0A2}"/>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25621" name="Rectangle 23">
            <a:extLst>
              <a:ext uri="{FF2B5EF4-FFF2-40B4-BE49-F238E27FC236}">
                <a16:creationId xmlns:a16="http://schemas.microsoft.com/office/drawing/2014/main" id="{1350D6BD-9774-4214-880C-B1EC1056B9E1}"/>
              </a:ext>
            </a:extLst>
          </p:cNvPr>
          <p:cNvSpPr>
            <a:spLocks noChangeArrowheads="1"/>
          </p:cNvSpPr>
          <p:nvPr/>
        </p:nvSpPr>
        <p:spPr bwMode="auto">
          <a:xfrm>
            <a:off x="5260976" y="2516188"/>
            <a:ext cx="1497013"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en-US" altLang="en-US" sz="2400">
              <a:latin typeface="Times New Roman" panose="02020603050405020304" pitchFamily="18" charset="0"/>
            </a:endParaRPr>
          </a:p>
        </p:txBody>
      </p:sp>
      <p:sp>
        <p:nvSpPr>
          <p:cNvPr id="25622" name="Rectangle 24">
            <a:extLst>
              <a:ext uri="{FF2B5EF4-FFF2-40B4-BE49-F238E27FC236}">
                <a16:creationId xmlns:a16="http://schemas.microsoft.com/office/drawing/2014/main" id="{AABBF952-46F5-4A74-A50B-EBF663896608}"/>
              </a:ext>
            </a:extLst>
          </p:cNvPr>
          <p:cNvSpPr>
            <a:spLocks noChangeArrowheads="1"/>
          </p:cNvSpPr>
          <p:nvPr/>
        </p:nvSpPr>
        <p:spPr bwMode="auto">
          <a:xfrm>
            <a:off x="5226050" y="2570163"/>
            <a:ext cx="1473200" cy="1979612"/>
          </a:xfrm>
          <a:prstGeom prst="rect">
            <a:avLst/>
          </a:prstGeom>
          <a:solidFill>
            <a:schemeClr val="bg1"/>
          </a:solidFill>
          <a:ln w="28575">
            <a:solidFill>
              <a:schemeClr val="tx1"/>
            </a:solidFill>
            <a:miter lim="800000"/>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en-US" altLang="en-US" sz="2400">
              <a:latin typeface="Times New Roman" panose="02020603050405020304" pitchFamily="18" charset="0"/>
            </a:endParaRPr>
          </a:p>
        </p:txBody>
      </p:sp>
      <p:sp>
        <p:nvSpPr>
          <p:cNvPr id="25623" name="Line 25">
            <a:extLst>
              <a:ext uri="{FF2B5EF4-FFF2-40B4-BE49-F238E27FC236}">
                <a16:creationId xmlns:a16="http://schemas.microsoft.com/office/drawing/2014/main" id="{4429EEBE-9A4E-4B9D-9246-3DC11B435518}"/>
              </a:ext>
            </a:extLst>
          </p:cNvPr>
          <p:cNvSpPr>
            <a:spLocks noChangeShapeType="1"/>
          </p:cNvSpPr>
          <p:nvPr/>
        </p:nvSpPr>
        <p:spPr bwMode="auto">
          <a:xfrm>
            <a:off x="5232400" y="3340101"/>
            <a:ext cx="146050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4" name="Text Box 26">
            <a:extLst>
              <a:ext uri="{FF2B5EF4-FFF2-40B4-BE49-F238E27FC236}">
                <a16:creationId xmlns:a16="http://schemas.microsoft.com/office/drawing/2014/main" id="{ED7D0925-618F-458C-8552-DF188A30A74B}"/>
              </a:ext>
            </a:extLst>
          </p:cNvPr>
          <p:cNvSpPr txBox="1">
            <a:spLocks noChangeArrowheads="1"/>
          </p:cNvSpPr>
          <p:nvPr/>
        </p:nvSpPr>
        <p:spPr bwMode="auto">
          <a:xfrm>
            <a:off x="5303839" y="3322638"/>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transport</a:t>
            </a:r>
          </a:p>
        </p:txBody>
      </p:sp>
      <p:sp>
        <p:nvSpPr>
          <p:cNvPr id="25625" name="Line 27">
            <a:extLst>
              <a:ext uri="{FF2B5EF4-FFF2-40B4-BE49-F238E27FC236}">
                <a16:creationId xmlns:a16="http://schemas.microsoft.com/office/drawing/2014/main" id="{126D43D1-D2EF-49E1-8083-70975DF94B1A}"/>
              </a:ext>
            </a:extLst>
          </p:cNvPr>
          <p:cNvSpPr>
            <a:spLocks noChangeShapeType="1"/>
          </p:cNvSpPr>
          <p:nvPr/>
        </p:nvSpPr>
        <p:spPr bwMode="auto">
          <a:xfrm>
            <a:off x="5233989" y="3657600"/>
            <a:ext cx="1457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6" name="Text Box 26">
            <a:extLst>
              <a:ext uri="{FF2B5EF4-FFF2-40B4-BE49-F238E27FC236}">
                <a16:creationId xmlns:a16="http://schemas.microsoft.com/office/drawing/2014/main" id="{6AF680D2-FE06-474D-8C8A-AF47BE67869F}"/>
              </a:ext>
            </a:extLst>
          </p:cNvPr>
          <p:cNvSpPr txBox="1">
            <a:spLocks noChangeArrowheads="1"/>
          </p:cNvSpPr>
          <p:nvPr/>
        </p:nvSpPr>
        <p:spPr bwMode="auto">
          <a:xfrm>
            <a:off x="5300664" y="2536825"/>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application</a:t>
            </a:r>
          </a:p>
        </p:txBody>
      </p:sp>
      <p:sp>
        <p:nvSpPr>
          <p:cNvPr id="25627" name="Text Box 26">
            <a:extLst>
              <a:ext uri="{FF2B5EF4-FFF2-40B4-BE49-F238E27FC236}">
                <a16:creationId xmlns:a16="http://schemas.microsoft.com/office/drawing/2014/main" id="{3357D7EC-1347-4C17-8CF9-EE8BDFC12C4C}"/>
              </a:ext>
            </a:extLst>
          </p:cNvPr>
          <p:cNvSpPr txBox="1">
            <a:spLocks noChangeArrowheads="1"/>
          </p:cNvSpPr>
          <p:nvPr/>
        </p:nvSpPr>
        <p:spPr bwMode="auto">
          <a:xfrm>
            <a:off x="5297489" y="422751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physical</a:t>
            </a:r>
          </a:p>
        </p:txBody>
      </p:sp>
      <p:sp>
        <p:nvSpPr>
          <p:cNvPr id="25628" name="Text Box 26">
            <a:extLst>
              <a:ext uri="{FF2B5EF4-FFF2-40B4-BE49-F238E27FC236}">
                <a16:creationId xmlns:a16="http://schemas.microsoft.com/office/drawing/2014/main" id="{2CD2140D-2380-4ECE-B278-8A22BF039496}"/>
              </a:ext>
            </a:extLst>
          </p:cNvPr>
          <p:cNvSpPr txBox="1">
            <a:spLocks noChangeArrowheads="1"/>
          </p:cNvSpPr>
          <p:nvPr/>
        </p:nvSpPr>
        <p:spPr bwMode="auto">
          <a:xfrm>
            <a:off x="5297489" y="394176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link</a:t>
            </a:r>
          </a:p>
        </p:txBody>
      </p:sp>
      <p:sp>
        <p:nvSpPr>
          <p:cNvPr id="25629" name="Text Box 26">
            <a:extLst>
              <a:ext uri="{FF2B5EF4-FFF2-40B4-BE49-F238E27FC236}">
                <a16:creationId xmlns:a16="http://schemas.microsoft.com/office/drawing/2014/main" id="{2BC3DA5D-72CB-4FC2-A7AD-04BCBADE3C72}"/>
              </a:ext>
            </a:extLst>
          </p:cNvPr>
          <p:cNvSpPr txBox="1">
            <a:spLocks noChangeArrowheads="1"/>
          </p:cNvSpPr>
          <p:nvPr/>
        </p:nvSpPr>
        <p:spPr bwMode="auto">
          <a:xfrm>
            <a:off x="5297489" y="364331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network</a:t>
            </a:r>
          </a:p>
        </p:txBody>
      </p:sp>
      <p:sp>
        <p:nvSpPr>
          <p:cNvPr id="25630" name="Line 27">
            <a:extLst>
              <a:ext uri="{FF2B5EF4-FFF2-40B4-BE49-F238E27FC236}">
                <a16:creationId xmlns:a16="http://schemas.microsoft.com/office/drawing/2014/main" id="{EFE11A7F-AA3E-4592-B9FF-DE681C5C03CC}"/>
              </a:ext>
            </a:extLst>
          </p:cNvPr>
          <p:cNvSpPr>
            <a:spLocks noChangeShapeType="1"/>
          </p:cNvSpPr>
          <p:nvPr/>
        </p:nvSpPr>
        <p:spPr bwMode="auto">
          <a:xfrm>
            <a:off x="5230814" y="3968750"/>
            <a:ext cx="1457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31" name="Line 27">
            <a:extLst>
              <a:ext uri="{FF2B5EF4-FFF2-40B4-BE49-F238E27FC236}">
                <a16:creationId xmlns:a16="http://schemas.microsoft.com/office/drawing/2014/main" id="{A8E93F58-2374-47FA-9D13-6ED99F8581E0}"/>
              </a:ext>
            </a:extLst>
          </p:cNvPr>
          <p:cNvSpPr>
            <a:spLocks noChangeShapeType="1"/>
          </p:cNvSpPr>
          <p:nvPr/>
        </p:nvSpPr>
        <p:spPr bwMode="auto">
          <a:xfrm>
            <a:off x="5227639" y="4267200"/>
            <a:ext cx="1457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97" name="Oval 128">
            <a:extLst>
              <a:ext uri="{FF2B5EF4-FFF2-40B4-BE49-F238E27FC236}">
                <a16:creationId xmlns:a16="http://schemas.microsoft.com/office/drawing/2014/main" id="{2709FA8C-050F-47BD-9070-64DE2BE6D872}"/>
              </a:ext>
            </a:extLst>
          </p:cNvPr>
          <p:cNvSpPr>
            <a:spLocks noChangeArrowheads="1"/>
          </p:cNvSpPr>
          <p:nvPr/>
        </p:nvSpPr>
        <p:spPr bwMode="auto">
          <a:xfrm>
            <a:off x="5645150" y="2876550"/>
            <a:ext cx="598488" cy="304800"/>
          </a:xfrm>
          <a:prstGeom prst="ellipse">
            <a:avLst/>
          </a:prstGeom>
          <a:solidFill>
            <a:srgbClr val="CC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latin typeface="Arial" charset="0"/>
                <a:ea typeface="ＭＳ Ｐゴシック" charset="0"/>
              </a:rPr>
              <a:t>P1</a:t>
            </a:r>
          </a:p>
        </p:txBody>
      </p:sp>
      <p:grpSp>
        <p:nvGrpSpPr>
          <p:cNvPr id="241798" name="Group 134">
            <a:extLst>
              <a:ext uri="{FF2B5EF4-FFF2-40B4-BE49-F238E27FC236}">
                <a16:creationId xmlns:a16="http://schemas.microsoft.com/office/drawing/2014/main" id="{B14E2C1C-15D0-4074-9CFC-2489C22370DF}"/>
              </a:ext>
            </a:extLst>
          </p:cNvPr>
          <p:cNvGrpSpPr>
            <a:grpSpLocks/>
          </p:cNvGrpSpPr>
          <p:nvPr/>
        </p:nvGrpSpPr>
        <p:grpSpPr bwMode="auto">
          <a:xfrm>
            <a:off x="5516563" y="3192463"/>
            <a:ext cx="887412" cy="228600"/>
            <a:chOff x="1383" y="2620"/>
            <a:chExt cx="260" cy="100"/>
          </a:xfrm>
        </p:grpSpPr>
        <p:sp>
          <p:nvSpPr>
            <p:cNvPr id="11386" name="Rectangle 135">
              <a:extLst>
                <a:ext uri="{FF2B5EF4-FFF2-40B4-BE49-F238E27FC236}">
                  <a16:creationId xmlns:a16="http://schemas.microsoft.com/office/drawing/2014/main" id="{8E013782-45DF-4A9F-9876-F5C2DD3095EF}"/>
                </a:ext>
              </a:extLst>
            </p:cNvPr>
            <p:cNvSpPr>
              <a:spLocks noChangeArrowheads="1"/>
            </p:cNvSpPr>
            <p:nvPr/>
          </p:nvSpPr>
          <p:spPr bwMode="auto">
            <a:xfrm>
              <a:off x="1383" y="2620"/>
              <a:ext cx="260" cy="1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1387" name="Rectangle 136">
              <a:extLst>
                <a:ext uri="{FF2B5EF4-FFF2-40B4-BE49-F238E27FC236}">
                  <a16:creationId xmlns:a16="http://schemas.microsoft.com/office/drawing/2014/main" id="{1BD536F9-8844-4F2F-8268-AB1A8A6F0144}"/>
                </a:ext>
              </a:extLst>
            </p:cNvPr>
            <p:cNvSpPr>
              <a:spLocks noChangeArrowheads="1"/>
            </p:cNvSpPr>
            <p:nvPr/>
          </p:nvSpPr>
          <p:spPr bwMode="auto">
            <a:xfrm>
              <a:off x="1434" y="2633"/>
              <a:ext cx="155" cy="76"/>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1388" name="Rectangle 137">
              <a:extLst>
                <a:ext uri="{FF2B5EF4-FFF2-40B4-BE49-F238E27FC236}">
                  <a16:creationId xmlns:a16="http://schemas.microsoft.com/office/drawing/2014/main" id="{EEB19327-5C5A-4DE4-8D3A-E23D52B5D4B1}"/>
                </a:ext>
              </a:extLst>
            </p:cNvPr>
            <p:cNvSpPr>
              <a:spLocks noChangeArrowheads="1"/>
            </p:cNvSpPr>
            <p:nvPr/>
          </p:nvSpPr>
          <p:spPr bwMode="auto">
            <a:xfrm>
              <a:off x="1599" y="2678"/>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1389" name="Rectangle 138">
              <a:extLst>
                <a:ext uri="{FF2B5EF4-FFF2-40B4-BE49-F238E27FC236}">
                  <a16:creationId xmlns:a16="http://schemas.microsoft.com/office/drawing/2014/main" id="{BED7F6C6-7048-4421-8314-4D5B3B2DB4CD}"/>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25634" name="Rectangle 23">
            <a:extLst>
              <a:ext uri="{FF2B5EF4-FFF2-40B4-BE49-F238E27FC236}">
                <a16:creationId xmlns:a16="http://schemas.microsoft.com/office/drawing/2014/main" id="{AB40BF16-366B-4037-8841-C21EEBB42865}"/>
              </a:ext>
            </a:extLst>
          </p:cNvPr>
          <p:cNvSpPr>
            <a:spLocks noChangeArrowheads="1"/>
          </p:cNvSpPr>
          <p:nvPr/>
        </p:nvSpPr>
        <p:spPr bwMode="auto">
          <a:xfrm>
            <a:off x="8267700" y="2741613"/>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en-US" altLang="en-US" sz="2400">
              <a:latin typeface="Times New Roman" panose="02020603050405020304" pitchFamily="18" charset="0"/>
            </a:endParaRPr>
          </a:p>
        </p:txBody>
      </p:sp>
      <p:sp>
        <p:nvSpPr>
          <p:cNvPr id="25635" name="Rectangle 24">
            <a:extLst>
              <a:ext uri="{FF2B5EF4-FFF2-40B4-BE49-F238E27FC236}">
                <a16:creationId xmlns:a16="http://schemas.microsoft.com/office/drawing/2014/main" id="{0190174D-6189-4CF1-9F35-233EF11115D4}"/>
              </a:ext>
            </a:extLst>
          </p:cNvPr>
          <p:cNvSpPr>
            <a:spLocks noChangeArrowheads="1"/>
          </p:cNvSpPr>
          <p:nvPr/>
        </p:nvSpPr>
        <p:spPr bwMode="auto">
          <a:xfrm>
            <a:off x="8229601" y="2795588"/>
            <a:ext cx="1273175" cy="1979612"/>
          </a:xfrm>
          <a:prstGeom prst="rect">
            <a:avLst/>
          </a:prstGeom>
          <a:solidFill>
            <a:schemeClr val="bg1"/>
          </a:solidFill>
          <a:ln w="28575">
            <a:solidFill>
              <a:schemeClr val="tx1"/>
            </a:solidFill>
            <a:miter lim="800000"/>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en-US" altLang="en-US" sz="2400">
              <a:latin typeface="Times New Roman" panose="02020603050405020304" pitchFamily="18" charset="0"/>
            </a:endParaRPr>
          </a:p>
        </p:txBody>
      </p:sp>
      <p:sp>
        <p:nvSpPr>
          <p:cNvPr id="25636" name="Line 25">
            <a:extLst>
              <a:ext uri="{FF2B5EF4-FFF2-40B4-BE49-F238E27FC236}">
                <a16:creationId xmlns:a16="http://schemas.microsoft.com/office/drawing/2014/main" id="{41F137C3-CE4C-401B-8ED8-42237DBE1F59}"/>
              </a:ext>
            </a:extLst>
          </p:cNvPr>
          <p:cNvSpPr>
            <a:spLocks noChangeShapeType="1"/>
          </p:cNvSpPr>
          <p:nvPr/>
        </p:nvSpPr>
        <p:spPr bwMode="auto">
          <a:xfrm>
            <a:off x="8239125" y="35560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37" name="Text Box 26">
            <a:extLst>
              <a:ext uri="{FF2B5EF4-FFF2-40B4-BE49-F238E27FC236}">
                <a16:creationId xmlns:a16="http://schemas.microsoft.com/office/drawing/2014/main" id="{BE3F5BCE-E249-42A6-A964-C313AE6D7682}"/>
              </a:ext>
            </a:extLst>
          </p:cNvPr>
          <p:cNvSpPr txBox="1">
            <a:spLocks noChangeArrowheads="1"/>
          </p:cNvSpPr>
          <p:nvPr/>
        </p:nvSpPr>
        <p:spPr bwMode="auto">
          <a:xfrm>
            <a:off x="8196264" y="3538538"/>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transport</a:t>
            </a:r>
          </a:p>
        </p:txBody>
      </p:sp>
      <p:sp>
        <p:nvSpPr>
          <p:cNvPr id="25638" name="Line 27">
            <a:extLst>
              <a:ext uri="{FF2B5EF4-FFF2-40B4-BE49-F238E27FC236}">
                <a16:creationId xmlns:a16="http://schemas.microsoft.com/office/drawing/2014/main" id="{333DCBB8-49AA-48D8-AFE9-A2E338EE851C}"/>
              </a:ext>
            </a:extLst>
          </p:cNvPr>
          <p:cNvSpPr>
            <a:spLocks noChangeShapeType="1"/>
          </p:cNvSpPr>
          <p:nvPr/>
        </p:nvSpPr>
        <p:spPr bwMode="auto">
          <a:xfrm>
            <a:off x="8247063" y="387667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39" name="Line 28">
            <a:extLst>
              <a:ext uri="{FF2B5EF4-FFF2-40B4-BE49-F238E27FC236}">
                <a16:creationId xmlns:a16="http://schemas.microsoft.com/office/drawing/2014/main" id="{8DDD256E-0E4B-4F9F-A812-5D77FD9D45AF}"/>
              </a:ext>
            </a:extLst>
          </p:cNvPr>
          <p:cNvSpPr>
            <a:spLocks noChangeShapeType="1"/>
          </p:cNvSpPr>
          <p:nvPr/>
        </p:nvSpPr>
        <p:spPr bwMode="auto">
          <a:xfrm>
            <a:off x="8232775" y="41862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0" name="Line 29">
            <a:extLst>
              <a:ext uri="{FF2B5EF4-FFF2-40B4-BE49-F238E27FC236}">
                <a16:creationId xmlns:a16="http://schemas.microsoft.com/office/drawing/2014/main" id="{273C080D-752C-4841-85CA-E7A5607B5717}"/>
              </a:ext>
            </a:extLst>
          </p:cNvPr>
          <p:cNvSpPr>
            <a:spLocks noChangeShapeType="1"/>
          </p:cNvSpPr>
          <p:nvPr/>
        </p:nvSpPr>
        <p:spPr bwMode="auto">
          <a:xfrm>
            <a:off x="8232775" y="447198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1" name="Text Box 26">
            <a:extLst>
              <a:ext uri="{FF2B5EF4-FFF2-40B4-BE49-F238E27FC236}">
                <a16:creationId xmlns:a16="http://schemas.microsoft.com/office/drawing/2014/main" id="{963F33FA-E47D-4A82-A791-95E76D8FDD7B}"/>
              </a:ext>
            </a:extLst>
          </p:cNvPr>
          <p:cNvSpPr txBox="1">
            <a:spLocks noChangeArrowheads="1"/>
          </p:cNvSpPr>
          <p:nvPr/>
        </p:nvSpPr>
        <p:spPr bwMode="auto">
          <a:xfrm>
            <a:off x="8231189" y="278606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application</a:t>
            </a:r>
          </a:p>
        </p:txBody>
      </p:sp>
      <p:sp>
        <p:nvSpPr>
          <p:cNvPr id="25642" name="Text Box 26">
            <a:extLst>
              <a:ext uri="{FF2B5EF4-FFF2-40B4-BE49-F238E27FC236}">
                <a16:creationId xmlns:a16="http://schemas.microsoft.com/office/drawing/2014/main" id="{8012A2A1-D904-4240-9CAE-ADCCAF8E6B34}"/>
              </a:ext>
            </a:extLst>
          </p:cNvPr>
          <p:cNvSpPr txBox="1">
            <a:spLocks noChangeArrowheads="1"/>
          </p:cNvSpPr>
          <p:nvPr/>
        </p:nvSpPr>
        <p:spPr bwMode="auto">
          <a:xfrm>
            <a:off x="8186739" y="444341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physical</a:t>
            </a:r>
          </a:p>
        </p:txBody>
      </p:sp>
      <p:sp>
        <p:nvSpPr>
          <p:cNvPr id="25643" name="Text Box 26">
            <a:extLst>
              <a:ext uri="{FF2B5EF4-FFF2-40B4-BE49-F238E27FC236}">
                <a16:creationId xmlns:a16="http://schemas.microsoft.com/office/drawing/2014/main" id="{51B23A7D-1F8B-403A-93DC-1D455FD184EE}"/>
              </a:ext>
            </a:extLst>
          </p:cNvPr>
          <p:cNvSpPr txBox="1">
            <a:spLocks noChangeArrowheads="1"/>
          </p:cNvSpPr>
          <p:nvPr/>
        </p:nvSpPr>
        <p:spPr bwMode="auto">
          <a:xfrm>
            <a:off x="8205789" y="415766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link</a:t>
            </a:r>
          </a:p>
        </p:txBody>
      </p:sp>
      <p:sp>
        <p:nvSpPr>
          <p:cNvPr id="25644" name="Text Box 26">
            <a:extLst>
              <a:ext uri="{FF2B5EF4-FFF2-40B4-BE49-F238E27FC236}">
                <a16:creationId xmlns:a16="http://schemas.microsoft.com/office/drawing/2014/main" id="{EC8A97E3-D228-4F29-9D3C-554758E71786}"/>
              </a:ext>
            </a:extLst>
          </p:cNvPr>
          <p:cNvSpPr txBox="1">
            <a:spLocks noChangeArrowheads="1"/>
          </p:cNvSpPr>
          <p:nvPr/>
        </p:nvSpPr>
        <p:spPr bwMode="auto">
          <a:xfrm>
            <a:off x="8196264" y="3862388"/>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network</a:t>
            </a:r>
          </a:p>
        </p:txBody>
      </p:sp>
      <p:sp>
        <p:nvSpPr>
          <p:cNvPr id="11310" name="Oval 153">
            <a:extLst>
              <a:ext uri="{FF2B5EF4-FFF2-40B4-BE49-F238E27FC236}">
                <a16:creationId xmlns:a16="http://schemas.microsoft.com/office/drawing/2014/main" id="{7DF58992-61EF-4516-B3B8-5A6DD1D6ADBC}"/>
              </a:ext>
            </a:extLst>
          </p:cNvPr>
          <p:cNvSpPr>
            <a:spLocks noChangeArrowheads="1"/>
          </p:cNvSpPr>
          <p:nvPr/>
        </p:nvSpPr>
        <p:spPr bwMode="auto">
          <a:xfrm>
            <a:off x="8566150" y="3094038"/>
            <a:ext cx="598488" cy="304800"/>
          </a:xfrm>
          <a:prstGeom prst="ellipse">
            <a:avLst/>
          </a:prstGeom>
          <a:solidFill>
            <a:srgbClr val="CC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latin typeface="Arial" charset="0"/>
                <a:ea typeface="ＭＳ Ｐゴシック" charset="0"/>
              </a:rPr>
              <a:t>P4</a:t>
            </a:r>
          </a:p>
        </p:txBody>
      </p:sp>
      <p:sp>
        <p:nvSpPr>
          <p:cNvPr id="25646" name="Freeform 154">
            <a:extLst>
              <a:ext uri="{FF2B5EF4-FFF2-40B4-BE49-F238E27FC236}">
                <a16:creationId xmlns:a16="http://schemas.microsoft.com/office/drawing/2014/main" id="{A7F78E03-48FD-4BF9-8CE2-C3DCF812A2D9}"/>
              </a:ext>
            </a:extLst>
          </p:cNvPr>
          <p:cNvSpPr>
            <a:spLocks/>
          </p:cNvSpPr>
          <p:nvPr/>
        </p:nvSpPr>
        <p:spPr bwMode="auto">
          <a:xfrm>
            <a:off x="9526589" y="2762250"/>
            <a:ext cx="504825" cy="2133600"/>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344">
                <a:moveTo>
                  <a:pt x="318" y="1344"/>
                </a:moveTo>
                <a:lnTo>
                  <a:pt x="12" y="0"/>
                </a:lnTo>
                <a:lnTo>
                  <a:pt x="0" y="1224"/>
                </a:lnTo>
                <a:lnTo>
                  <a:pt x="121" y="1344"/>
                </a:lnTo>
                <a:lnTo>
                  <a:pt x="318" y="1344"/>
                </a:lnTo>
                <a:close/>
              </a:path>
            </a:pathLst>
          </a:custGeom>
          <a:gradFill rotWithShape="1">
            <a:gsLst>
              <a:gs pos="0">
                <a:schemeClr val="folHlink"/>
              </a:gs>
              <a:gs pos="100000">
                <a:schemeClr val="bg1"/>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41820" name="Group 156">
            <a:extLst>
              <a:ext uri="{FF2B5EF4-FFF2-40B4-BE49-F238E27FC236}">
                <a16:creationId xmlns:a16="http://schemas.microsoft.com/office/drawing/2014/main" id="{88FA71F8-BE96-49FA-9130-5F113B5C988D}"/>
              </a:ext>
            </a:extLst>
          </p:cNvPr>
          <p:cNvGrpSpPr>
            <a:grpSpLocks/>
          </p:cNvGrpSpPr>
          <p:nvPr/>
        </p:nvGrpSpPr>
        <p:grpSpPr bwMode="auto">
          <a:xfrm>
            <a:off x="8559801" y="3425825"/>
            <a:ext cx="620713" cy="204788"/>
            <a:chOff x="1287" y="2524"/>
            <a:chExt cx="260" cy="100"/>
          </a:xfrm>
        </p:grpSpPr>
        <p:sp>
          <p:nvSpPr>
            <p:cNvPr id="11382" name="Rectangle 157">
              <a:extLst>
                <a:ext uri="{FF2B5EF4-FFF2-40B4-BE49-F238E27FC236}">
                  <a16:creationId xmlns:a16="http://schemas.microsoft.com/office/drawing/2014/main" id="{242A3A08-A8EE-4D4E-A9C5-C46039E2FD4D}"/>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1383" name="Rectangle 158">
              <a:extLst>
                <a:ext uri="{FF2B5EF4-FFF2-40B4-BE49-F238E27FC236}">
                  <a16:creationId xmlns:a16="http://schemas.microsoft.com/office/drawing/2014/main" id="{24BF8326-DA52-41A2-8485-62BBBEC5CAFD}"/>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1384" name="Rectangle 159">
              <a:extLst>
                <a:ext uri="{FF2B5EF4-FFF2-40B4-BE49-F238E27FC236}">
                  <a16:creationId xmlns:a16="http://schemas.microsoft.com/office/drawing/2014/main" id="{7C8A6B0B-65F8-4ABD-AE0F-C35452D516BB}"/>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1385" name="Rectangle 160">
              <a:extLst>
                <a:ext uri="{FF2B5EF4-FFF2-40B4-BE49-F238E27FC236}">
                  <a16:creationId xmlns:a16="http://schemas.microsoft.com/office/drawing/2014/main" id="{882CEB68-9630-4C70-8943-07CF245D29E4}"/>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241837" name="Rectangle 173">
            <a:extLst>
              <a:ext uri="{FF2B5EF4-FFF2-40B4-BE49-F238E27FC236}">
                <a16:creationId xmlns:a16="http://schemas.microsoft.com/office/drawing/2014/main" id="{86FAA83B-892B-4C80-93CE-9AB32447B4B7}"/>
              </a:ext>
            </a:extLst>
          </p:cNvPr>
          <p:cNvSpPr>
            <a:spLocks noChangeArrowheads="1"/>
          </p:cNvSpPr>
          <p:nvPr/>
        </p:nvSpPr>
        <p:spPr bwMode="auto">
          <a:xfrm>
            <a:off x="7686676" y="1752600"/>
            <a:ext cx="2659063" cy="655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115888" indent="-115888">
              <a:lnSpc>
                <a:spcPct val="85000"/>
              </a:lnSpc>
              <a:spcBef>
                <a:spcPct val="20000"/>
              </a:spcBef>
              <a:buClr>
                <a:srgbClr val="000099"/>
              </a:buClr>
              <a:buSzPct val="65000"/>
              <a:defRPr/>
            </a:pPr>
            <a:r>
              <a:rPr lang="en-US" b="1">
                <a:latin typeface="Courier New" charset="0"/>
                <a:ea typeface="ＭＳ Ｐゴシック" charset="0"/>
              </a:rPr>
              <a:t>DatagramSocket mySocket1 = new DatagramSocket (</a:t>
            </a:r>
            <a:r>
              <a:rPr lang="en-US" b="1">
                <a:solidFill>
                  <a:srgbClr val="CC0000"/>
                </a:solidFill>
                <a:latin typeface="Courier New" charset="0"/>
                <a:ea typeface="ＭＳ Ｐゴシック" charset="0"/>
              </a:rPr>
              <a:t>5775</a:t>
            </a:r>
            <a:r>
              <a:rPr lang="en-US" b="1">
                <a:latin typeface="Courier New" charset="0"/>
                <a:ea typeface="ＭＳ Ｐゴシック" charset="0"/>
              </a:rPr>
              <a:t>);</a:t>
            </a:r>
          </a:p>
          <a:p>
            <a:pPr marL="115888" indent="-115888">
              <a:lnSpc>
                <a:spcPct val="85000"/>
              </a:lnSpc>
              <a:spcBef>
                <a:spcPct val="20000"/>
              </a:spcBef>
              <a:buClr>
                <a:srgbClr val="000099"/>
              </a:buClr>
              <a:buSzPct val="65000"/>
              <a:defRPr/>
            </a:pPr>
            <a:endParaRPr lang="en-US">
              <a:latin typeface="Courier New" charset="0"/>
              <a:ea typeface="ＭＳ Ｐゴシック" charset="0"/>
            </a:endParaRPr>
          </a:p>
        </p:txBody>
      </p:sp>
      <p:sp>
        <p:nvSpPr>
          <p:cNvPr id="241838" name="Rectangle 174">
            <a:extLst>
              <a:ext uri="{FF2B5EF4-FFF2-40B4-BE49-F238E27FC236}">
                <a16:creationId xmlns:a16="http://schemas.microsoft.com/office/drawing/2014/main" id="{3A7A3248-86E9-46D2-B7D0-738F0A6F86F1}"/>
              </a:ext>
            </a:extLst>
          </p:cNvPr>
          <p:cNvSpPr>
            <a:spLocks noChangeArrowheads="1"/>
          </p:cNvSpPr>
          <p:nvPr/>
        </p:nvSpPr>
        <p:spPr bwMode="auto">
          <a:xfrm>
            <a:off x="1720851" y="1703389"/>
            <a:ext cx="2613025" cy="655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115888" indent="-115888">
              <a:lnSpc>
                <a:spcPct val="85000"/>
              </a:lnSpc>
              <a:spcBef>
                <a:spcPct val="20000"/>
              </a:spcBef>
              <a:buClr>
                <a:srgbClr val="000099"/>
              </a:buClr>
              <a:buSzPct val="65000"/>
              <a:defRPr/>
            </a:pPr>
            <a:r>
              <a:rPr lang="en-US" b="1" dirty="0" err="1">
                <a:latin typeface="Courier New" charset="0"/>
                <a:ea typeface="ＭＳ Ｐゴシック" charset="0"/>
              </a:rPr>
              <a:t>DatagramSocket</a:t>
            </a:r>
            <a:r>
              <a:rPr lang="en-US" b="1" dirty="0">
                <a:latin typeface="Courier New" charset="0"/>
                <a:ea typeface="ＭＳ Ｐゴシック" charset="0"/>
              </a:rPr>
              <a:t> mySocket2 = new </a:t>
            </a:r>
            <a:r>
              <a:rPr lang="en-US" b="1" dirty="0" err="1">
                <a:latin typeface="Courier New" charset="0"/>
                <a:ea typeface="ＭＳ Ｐゴシック" charset="0"/>
              </a:rPr>
              <a:t>DatagramSocket</a:t>
            </a:r>
            <a:endParaRPr lang="en-US" b="1" dirty="0">
              <a:latin typeface="Courier New" charset="0"/>
              <a:ea typeface="ＭＳ Ｐゴシック" charset="0"/>
            </a:endParaRPr>
          </a:p>
          <a:p>
            <a:pPr marL="115888" indent="-115888">
              <a:lnSpc>
                <a:spcPct val="85000"/>
              </a:lnSpc>
              <a:spcBef>
                <a:spcPct val="20000"/>
              </a:spcBef>
              <a:buClr>
                <a:srgbClr val="000099"/>
              </a:buClr>
              <a:buSzPct val="65000"/>
              <a:defRPr/>
            </a:pPr>
            <a:r>
              <a:rPr lang="en-US" b="1" dirty="0">
                <a:latin typeface="Courier New" charset="0"/>
                <a:ea typeface="ＭＳ Ｐゴシック" charset="0"/>
              </a:rPr>
              <a:t> (</a:t>
            </a:r>
            <a:r>
              <a:rPr lang="en-US" b="1" dirty="0">
                <a:solidFill>
                  <a:srgbClr val="CC0000"/>
                </a:solidFill>
                <a:latin typeface="Courier New" charset="0"/>
                <a:ea typeface="ＭＳ Ｐゴシック" charset="0"/>
              </a:rPr>
              <a:t>9157</a:t>
            </a:r>
            <a:r>
              <a:rPr lang="en-US" b="1" dirty="0">
                <a:latin typeface="Courier New" charset="0"/>
                <a:ea typeface="ＭＳ Ｐゴシック" charset="0"/>
              </a:rPr>
              <a:t>);</a:t>
            </a:r>
          </a:p>
          <a:p>
            <a:pPr marL="115888" indent="-115888">
              <a:lnSpc>
                <a:spcPct val="85000"/>
              </a:lnSpc>
              <a:spcBef>
                <a:spcPct val="20000"/>
              </a:spcBef>
              <a:buClr>
                <a:srgbClr val="000099"/>
              </a:buClr>
              <a:buSzPct val="65000"/>
              <a:defRPr/>
            </a:pPr>
            <a:endParaRPr lang="en-US" sz="2000" dirty="0">
              <a:latin typeface="Courier New" charset="0"/>
              <a:ea typeface="ＭＳ Ｐゴシック" charset="0"/>
            </a:endParaRPr>
          </a:p>
        </p:txBody>
      </p:sp>
      <p:sp>
        <p:nvSpPr>
          <p:cNvPr id="241841" name="Line 177">
            <a:extLst>
              <a:ext uri="{FF2B5EF4-FFF2-40B4-BE49-F238E27FC236}">
                <a16:creationId xmlns:a16="http://schemas.microsoft.com/office/drawing/2014/main" id="{59A4D392-C4EB-473B-ACF1-6CEA1CC71DAD}"/>
              </a:ext>
            </a:extLst>
          </p:cNvPr>
          <p:cNvSpPr>
            <a:spLocks noChangeShapeType="1"/>
          </p:cNvSpPr>
          <p:nvPr/>
        </p:nvSpPr>
        <p:spPr bwMode="auto">
          <a:xfrm>
            <a:off x="2936875" y="3506788"/>
            <a:ext cx="0" cy="2176462"/>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241842" name="Line 178">
            <a:extLst>
              <a:ext uri="{FF2B5EF4-FFF2-40B4-BE49-F238E27FC236}">
                <a16:creationId xmlns:a16="http://schemas.microsoft.com/office/drawing/2014/main" id="{FD0F4F2B-037B-450D-B171-6A7876927549}"/>
              </a:ext>
            </a:extLst>
          </p:cNvPr>
          <p:cNvSpPr>
            <a:spLocks noChangeShapeType="1"/>
          </p:cNvSpPr>
          <p:nvPr/>
        </p:nvSpPr>
        <p:spPr bwMode="auto">
          <a:xfrm>
            <a:off x="5867400" y="3265489"/>
            <a:ext cx="12700" cy="2408237"/>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241844" name="Line 180">
            <a:extLst>
              <a:ext uri="{FF2B5EF4-FFF2-40B4-BE49-F238E27FC236}">
                <a16:creationId xmlns:a16="http://schemas.microsoft.com/office/drawing/2014/main" id="{943B09E5-DC5B-408C-9952-DB97BF941EC2}"/>
              </a:ext>
            </a:extLst>
          </p:cNvPr>
          <p:cNvSpPr>
            <a:spLocks noChangeShapeType="1"/>
          </p:cNvSpPr>
          <p:nvPr/>
        </p:nvSpPr>
        <p:spPr bwMode="auto">
          <a:xfrm>
            <a:off x="2936876" y="5665788"/>
            <a:ext cx="2936875" cy="0"/>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241845" name="Line 181">
            <a:extLst>
              <a:ext uri="{FF2B5EF4-FFF2-40B4-BE49-F238E27FC236}">
                <a16:creationId xmlns:a16="http://schemas.microsoft.com/office/drawing/2014/main" id="{CCB4A10C-44A4-4C10-966F-FB965FBB4DFA}"/>
              </a:ext>
            </a:extLst>
          </p:cNvPr>
          <p:cNvSpPr>
            <a:spLocks noChangeShapeType="1"/>
          </p:cNvSpPr>
          <p:nvPr/>
        </p:nvSpPr>
        <p:spPr bwMode="auto">
          <a:xfrm>
            <a:off x="5743575" y="3278188"/>
            <a:ext cx="0" cy="2246312"/>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241846" name="Line 182">
            <a:extLst>
              <a:ext uri="{FF2B5EF4-FFF2-40B4-BE49-F238E27FC236}">
                <a16:creationId xmlns:a16="http://schemas.microsoft.com/office/drawing/2014/main" id="{3AB2834D-0EE7-4015-8FD1-F205F08766A0}"/>
              </a:ext>
            </a:extLst>
          </p:cNvPr>
          <p:cNvSpPr>
            <a:spLocks noChangeShapeType="1"/>
          </p:cNvSpPr>
          <p:nvPr/>
        </p:nvSpPr>
        <p:spPr bwMode="auto">
          <a:xfrm>
            <a:off x="3044826" y="5507038"/>
            <a:ext cx="2740025" cy="0"/>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241847" name="Line 183">
            <a:extLst>
              <a:ext uri="{FF2B5EF4-FFF2-40B4-BE49-F238E27FC236}">
                <a16:creationId xmlns:a16="http://schemas.microsoft.com/office/drawing/2014/main" id="{B964CA1C-F4C2-430E-8078-1C07F432109D}"/>
              </a:ext>
            </a:extLst>
          </p:cNvPr>
          <p:cNvSpPr>
            <a:spLocks noChangeShapeType="1"/>
          </p:cNvSpPr>
          <p:nvPr/>
        </p:nvSpPr>
        <p:spPr bwMode="auto">
          <a:xfrm>
            <a:off x="3052072" y="3492120"/>
            <a:ext cx="12700" cy="2017712"/>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241848" name="Line 184">
            <a:extLst>
              <a:ext uri="{FF2B5EF4-FFF2-40B4-BE49-F238E27FC236}">
                <a16:creationId xmlns:a16="http://schemas.microsoft.com/office/drawing/2014/main" id="{40A6A69A-4DBF-433D-AF00-6FAFD1E5F4CE}"/>
              </a:ext>
            </a:extLst>
          </p:cNvPr>
          <p:cNvSpPr>
            <a:spLocks noChangeShapeType="1"/>
          </p:cNvSpPr>
          <p:nvPr/>
        </p:nvSpPr>
        <p:spPr bwMode="auto">
          <a:xfrm>
            <a:off x="8947150" y="3544888"/>
            <a:ext cx="0" cy="2176462"/>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241849" name="Line 185">
            <a:extLst>
              <a:ext uri="{FF2B5EF4-FFF2-40B4-BE49-F238E27FC236}">
                <a16:creationId xmlns:a16="http://schemas.microsoft.com/office/drawing/2014/main" id="{36EB8FA2-398F-4D52-96CC-484141DCAC42}"/>
              </a:ext>
            </a:extLst>
          </p:cNvPr>
          <p:cNvSpPr>
            <a:spLocks noChangeShapeType="1"/>
          </p:cNvSpPr>
          <p:nvPr/>
        </p:nvSpPr>
        <p:spPr bwMode="auto">
          <a:xfrm>
            <a:off x="8829675" y="3513138"/>
            <a:ext cx="12700" cy="2017712"/>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241850" name="Line 186">
            <a:extLst>
              <a:ext uri="{FF2B5EF4-FFF2-40B4-BE49-F238E27FC236}">
                <a16:creationId xmlns:a16="http://schemas.microsoft.com/office/drawing/2014/main" id="{DD3F72FC-E7E2-42FD-96C1-963F25423B99}"/>
              </a:ext>
            </a:extLst>
          </p:cNvPr>
          <p:cNvSpPr>
            <a:spLocks noChangeShapeType="1"/>
          </p:cNvSpPr>
          <p:nvPr/>
        </p:nvSpPr>
        <p:spPr bwMode="auto">
          <a:xfrm>
            <a:off x="6010275" y="3284539"/>
            <a:ext cx="12700" cy="2408237"/>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241851" name="Line 187">
            <a:extLst>
              <a:ext uri="{FF2B5EF4-FFF2-40B4-BE49-F238E27FC236}">
                <a16:creationId xmlns:a16="http://schemas.microsoft.com/office/drawing/2014/main" id="{65EBC456-4699-4EF5-9AC8-AAEEF67E194C}"/>
              </a:ext>
            </a:extLst>
          </p:cNvPr>
          <p:cNvSpPr>
            <a:spLocks noChangeShapeType="1"/>
          </p:cNvSpPr>
          <p:nvPr/>
        </p:nvSpPr>
        <p:spPr bwMode="auto">
          <a:xfrm>
            <a:off x="6143625" y="3297238"/>
            <a:ext cx="0" cy="2246312"/>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241852" name="Line 188">
            <a:extLst>
              <a:ext uri="{FF2B5EF4-FFF2-40B4-BE49-F238E27FC236}">
                <a16:creationId xmlns:a16="http://schemas.microsoft.com/office/drawing/2014/main" id="{0090575E-C520-4690-B743-A10994A007AC}"/>
              </a:ext>
            </a:extLst>
          </p:cNvPr>
          <p:cNvSpPr>
            <a:spLocks noChangeShapeType="1"/>
          </p:cNvSpPr>
          <p:nvPr/>
        </p:nvSpPr>
        <p:spPr bwMode="auto">
          <a:xfrm>
            <a:off x="6032501" y="5684838"/>
            <a:ext cx="2936875" cy="0"/>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241853" name="Line 189">
            <a:extLst>
              <a:ext uri="{FF2B5EF4-FFF2-40B4-BE49-F238E27FC236}">
                <a16:creationId xmlns:a16="http://schemas.microsoft.com/office/drawing/2014/main" id="{AF3ED8C1-E2D8-4E09-811F-990B5B37CCDD}"/>
              </a:ext>
            </a:extLst>
          </p:cNvPr>
          <p:cNvSpPr>
            <a:spLocks noChangeShapeType="1"/>
          </p:cNvSpPr>
          <p:nvPr/>
        </p:nvSpPr>
        <p:spPr bwMode="auto">
          <a:xfrm>
            <a:off x="6118226" y="5516563"/>
            <a:ext cx="2740025" cy="0"/>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nvGrpSpPr>
          <p:cNvPr id="241860" name="Group 196">
            <a:extLst>
              <a:ext uri="{FF2B5EF4-FFF2-40B4-BE49-F238E27FC236}">
                <a16:creationId xmlns:a16="http://schemas.microsoft.com/office/drawing/2014/main" id="{FBB6CA5A-4376-4724-9B38-8BE877DF5DF5}"/>
              </a:ext>
            </a:extLst>
          </p:cNvPr>
          <p:cNvGrpSpPr>
            <a:grpSpLocks/>
          </p:cNvGrpSpPr>
          <p:nvPr/>
        </p:nvGrpSpPr>
        <p:grpSpPr bwMode="auto">
          <a:xfrm>
            <a:off x="2641600" y="5765804"/>
            <a:ext cx="1657350" cy="657226"/>
            <a:chOff x="1310" y="3697"/>
            <a:chExt cx="1044" cy="414"/>
          </a:xfrm>
        </p:grpSpPr>
        <p:sp>
          <p:nvSpPr>
            <p:cNvPr id="11379" name="Rectangle 193">
              <a:extLst>
                <a:ext uri="{FF2B5EF4-FFF2-40B4-BE49-F238E27FC236}">
                  <a16:creationId xmlns:a16="http://schemas.microsoft.com/office/drawing/2014/main" id="{FF9CD971-9F3E-4333-B7AA-85F5787F168B}"/>
                </a:ext>
              </a:extLst>
            </p:cNvPr>
            <p:cNvSpPr>
              <a:spLocks noChangeArrowheads="1"/>
            </p:cNvSpPr>
            <p:nvPr/>
          </p:nvSpPr>
          <p:spPr bwMode="auto">
            <a:xfrm>
              <a:off x="1553" y="3697"/>
              <a:ext cx="678" cy="13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1380" name="Line 194">
              <a:extLst>
                <a:ext uri="{FF2B5EF4-FFF2-40B4-BE49-F238E27FC236}">
                  <a16:creationId xmlns:a16="http://schemas.microsoft.com/office/drawing/2014/main" id="{45B2FB72-3682-4DD2-82E1-9338D331E314}"/>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1381" name="Text Box 195">
              <a:extLst>
                <a:ext uri="{FF2B5EF4-FFF2-40B4-BE49-F238E27FC236}">
                  <a16:creationId xmlns:a16="http://schemas.microsoft.com/office/drawing/2014/main" id="{FE9F5F44-C613-408C-8815-CA46307A9482}"/>
                </a:ext>
              </a:extLst>
            </p:cNvPr>
            <p:cNvSpPr txBox="1">
              <a:spLocks noChangeArrowheads="1"/>
            </p:cNvSpPr>
            <p:nvPr/>
          </p:nvSpPr>
          <p:spPr bwMode="auto">
            <a:xfrm>
              <a:off x="1310" y="3822"/>
              <a:ext cx="1002"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85000"/>
                </a:lnSpc>
                <a:defRPr/>
              </a:pPr>
              <a:r>
                <a:rPr lang="en-US" sz="1400"/>
                <a:t>source port: 9157</a:t>
              </a:r>
            </a:p>
            <a:p>
              <a:pPr algn="r">
                <a:lnSpc>
                  <a:spcPct val="85000"/>
                </a:lnSpc>
                <a:defRPr/>
              </a:pPr>
              <a:r>
                <a:rPr lang="en-US" sz="1400"/>
                <a:t>dest port: 6428</a:t>
              </a:r>
            </a:p>
          </p:txBody>
        </p:sp>
      </p:grpSp>
      <p:grpSp>
        <p:nvGrpSpPr>
          <p:cNvPr id="241865" name="Group 201">
            <a:extLst>
              <a:ext uri="{FF2B5EF4-FFF2-40B4-BE49-F238E27FC236}">
                <a16:creationId xmlns:a16="http://schemas.microsoft.com/office/drawing/2014/main" id="{49DA7504-561C-487A-9DE8-82C5243BB951}"/>
              </a:ext>
            </a:extLst>
          </p:cNvPr>
          <p:cNvGrpSpPr>
            <a:grpSpLocks/>
          </p:cNvGrpSpPr>
          <p:nvPr/>
        </p:nvGrpSpPr>
        <p:grpSpPr bwMode="auto">
          <a:xfrm>
            <a:off x="3952876" y="4889504"/>
            <a:ext cx="1704975" cy="657226"/>
            <a:chOff x="2741" y="3750"/>
            <a:chExt cx="1074" cy="414"/>
          </a:xfrm>
        </p:grpSpPr>
        <p:sp>
          <p:nvSpPr>
            <p:cNvPr id="11376" name="Rectangle 198">
              <a:extLst>
                <a:ext uri="{FF2B5EF4-FFF2-40B4-BE49-F238E27FC236}">
                  <a16:creationId xmlns:a16="http://schemas.microsoft.com/office/drawing/2014/main" id="{42E7EEA7-62A4-4772-A0F2-8AC4AD18F96D}"/>
                </a:ext>
              </a:extLst>
            </p:cNvPr>
            <p:cNvSpPr>
              <a:spLocks noChangeArrowheads="1"/>
            </p:cNvSpPr>
            <p:nvPr/>
          </p:nvSpPr>
          <p:spPr bwMode="auto">
            <a:xfrm>
              <a:off x="2859" y="3750"/>
              <a:ext cx="678" cy="13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1377" name="Line 199">
              <a:extLst>
                <a:ext uri="{FF2B5EF4-FFF2-40B4-BE49-F238E27FC236}">
                  <a16:creationId xmlns:a16="http://schemas.microsoft.com/office/drawing/2014/main" id="{3CE4D4AB-71C0-42DB-87F7-3C29FCC9485A}"/>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1378" name="Text Box 200">
              <a:extLst>
                <a:ext uri="{FF2B5EF4-FFF2-40B4-BE49-F238E27FC236}">
                  <a16:creationId xmlns:a16="http://schemas.microsoft.com/office/drawing/2014/main" id="{1E4CE679-DD06-4A24-9953-9E107DC9C35D}"/>
                </a:ext>
              </a:extLst>
            </p:cNvPr>
            <p:cNvSpPr txBox="1">
              <a:spLocks noChangeArrowheads="1"/>
            </p:cNvSpPr>
            <p:nvPr/>
          </p:nvSpPr>
          <p:spPr bwMode="auto">
            <a:xfrm>
              <a:off x="2813" y="3875"/>
              <a:ext cx="1002"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85000"/>
                </a:lnSpc>
                <a:defRPr/>
              </a:pPr>
              <a:r>
                <a:rPr lang="en-US" sz="1400"/>
                <a:t>source port: 6428</a:t>
              </a:r>
            </a:p>
            <a:p>
              <a:pPr algn="l">
                <a:lnSpc>
                  <a:spcPct val="85000"/>
                </a:lnSpc>
                <a:defRPr/>
              </a:pPr>
              <a:r>
                <a:rPr lang="en-US" sz="1400"/>
                <a:t>dest port: 9157</a:t>
              </a:r>
            </a:p>
          </p:txBody>
        </p:sp>
      </p:grpSp>
      <p:grpSp>
        <p:nvGrpSpPr>
          <p:cNvPr id="241866" name="Group 202">
            <a:extLst>
              <a:ext uri="{FF2B5EF4-FFF2-40B4-BE49-F238E27FC236}">
                <a16:creationId xmlns:a16="http://schemas.microsoft.com/office/drawing/2014/main" id="{5942AF3C-6579-4D13-A59F-0E3C47340654}"/>
              </a:ext>
            </a:extLst>
          </p:cNvPr>
          <p:cNvGrpSpPr>
            <a:grpSpLocks/>
          </p:cNvGrpSpPr>
          <p:nvPr/>
        </p:nvGrpSpPr>
        <p:grpSpPr bwMode="auto">
          <a:xfrm>
            <a:off x="6967538" y="4889504"/>
            <a:ext cx="1350962" cy="657226"/>
            <a:chOff x="1503" y="3697"/>
            <a:chExt cx="851" cy="414"/>
          </a:xfrm>
        </p:grpSpPr>
        <p:sp>
          <p:nvSpPr>
            <p:cNvPr id="11373" name="Rectangle 203">
              <a:extLst>
                <a:ext uri="{FF2B5EF4-FFF2-40B4-BE49-F238E27FC236}">
                  <a16:creationId xmlns:a16="http://schemas.microsoft.com/office/drawing/2014/main" id="{94D80A4B-5F3E-43A0-A162-AD371F50F77B}"/>
                </a:ext>
              </a:extLst>
            </p:cNvPr>
            <p:cNvSpPr>
              <a:spLocks noChangeArrowheads="1"/>
            </p:cNvSpPr>
            <p:nvPr/>
          </p:nvSpPr>
          <p:spPr bwMode="auto">
            <a:xfrm>
              <a:off x="1553" y="3697"/>
              <a:ext cx="678" cy="13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1374" name="Line 204">
              <a:extLst>
                <a:ext uri="{FF2B5EF4-FFF2-40B4-BE49-F238E27FC236}">
                  <a16:creationId xmlns:a16="http://schemas.microsoft.com/office/drawing/2014/main" id="{A26B99BA-F8A7-49D5-9F07-51F00C11C204}"/>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1375" name="Text Box 205">
              <a:extLst>
                <a:ext uri="{FF2B5EF4-FFF2-40B4-BE49-F238E27FC236}">
                  <a16:creationId xmlns:a16="http://schemas.microsoft.com/office/drawing/2014/main" id="{CEA67BD0-185B-4BBE-84F6-3C1404BCF355}"/>
                </a:ext>
              </a:extLst>
            </p:cNvPr>
            <p:cNvSpPr txBox="1">
              <a:spLocks noChangeArrowheads="1"/>
            </p:cNvSpPr>
            <p:nvPr/>
          </p:nvSpPr>
          <p:spPr bwMode="auto">
            <a:xfrm>
              <a:off x="1503" y="3822"/>
              <a:ext cx="809"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85000"/>
                </a:lnSpc>
                <a:defRPr/>
              </a:pPr>
              <a:r>
                <a:rPr lang="en-US" sz="1400"/>
                <a:t>source port: ?</a:t>
              </a:r>
            </a:p>
            <a:p>
              <a:pPr algn="r">
                <a:lnSpc>
                  <a:spcPct val="85000"/>
                </a:lnSpc>
                <a:defRPr/>
              </a:pPr>
              <a:r>
                <a:rPr lang="en-US" sz="1400"/>
                <a:t>dest port: ?</a:t>
              </a:r>
            </a:p>
          </p:txBody>
        </p:sp>
      </p:grpSp>
      <p:grpSp>
        <p:nvGrpSpPr>
          <p:cNvPr id="241870" name="Group 206">
            <a:extLst>
              <a:ext uri="{FF2B5EF4-FFF2-40B4-BE49-F238E27FC236}">
                <a16:creationId xmlns:a16="http://schemas.microsoft.com/office/drawing/2014/main" id="{70C8CEB6-3208-4AEA-935C-41874963B814}"/>
              </a:ext>
            </a:extLst>
          </p:cNvPr>
          <p:cNvGrpSpPr>
            <a:grpSpLocks/>
          </p:cNvGrpSpPr>
          <p:nvPr/>
        </p:nvGrpSpPr>
        <p:grpSpPr bwMode="auto">
          <a:xfrm>
            <a:off x="6218239" y="5743579"/>
            <a:ext cx="1398587" cy="657226"/>
            <a:chOff x="2741" y="3750"/>
            <a:chExt cx="881" cy="414"/>
          </a:xfrm>
        </p:grpSpPr>
        <p:sp>
          <p:nvSpPr>
            <p:cNvPr id="11370" name="Rectangle 207">
              <a:extLst>
                <a:ext uri="{FF2B5EF4-FFF2-40B4-BE49-F238E27FC236}">
                  <a16:creationId xmlns:a16="http://schemas.microsoft.com/office/drawing/2014/main" id="{EA821C10-E9DD-42C4-AB89-53E09A9D88E7}"/>
                </a:ext>
              </a:extLst>
            </p:cNvPr>
            <p:cNvSpPr>
              <a:spLocks noChangeArrowheads="1"/>
            </p:cNvSpPr>
            <p:nvPr/>
          </p:nvSpPr>
          <p:spPr bwMode="auto">
            <a:xfrm>
              <a:off x="2859" y="3750"/>
              <a:ext cx="678" cy="13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1371" name="Line 208">
              <a:extLst>
                <a:ext uri="{FF2B5EF4-FFF2-40B4-BE49-F238E27FC236}">
                  <a16:creationId xmlns:a16="http://schemas.microsoft.com/office/drawing/2014/main" id="{5671C5CC-55FD-4E24-9C41-AF25D91E1AFF}"/>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1372" name="Text Box 209">
              <a:extLst>
                <a:ext uri="{FF2B5EF4-FFF2-40B4-BE49-F238E27FC236}">
                  <a16:creationId xmlns:a16="http://schemas.microsoft.com/office/drawing/2014/main" id="{1A2CCDDD-D848-4AFB-97C1-D05BC1EBAFA2}"/>
                </a:ext>
              </a:extLst>
            </p:cNvPr>
            <p:cNvSpPr txBox="1">
              <a:spLocks noChangeArrowheads="1"/>
            </p:cNvSpPr>
            <p:nvPr/>
          </p:nvSpPr>
          <p:spPr bwMode="auto">
            <a:xfrm>
              <a:off x="2813" y="3875"/>
              <a:ext cx="809"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85000"/>
                </a:lnSpc>
                <a:defRPr/>
              </a:pPr>
              <a:r>
                <a:rPr lang="en-US" sz="1400"/>
                <a:t>source port: ?</a:t>
              </a:r>
            </a:p>
            <a:p>
              <a:pPr algn="l">
                <a:lnSpc>
                  <a:spcPct val="85000"/>
                </a:lnSpc>
                <a:defRPr/>
              </a:pPr>
              <a:r>
                <a:rPr lang="en-US" sz="1400"/>
                <a:t>dest port: ?</a:t>
              </a:r>
            </a:p>
          </p:txBody>
        </p:sp>
      </p:grpSp>
      <p:grpSp>
        <p:nvGrpSpPr>
          <p:cNvPr id="25666" name="Group 214">
            <a:extLst>
              <a:ext uri="{FF2B5EF4-FFF2-40B4-BE49-F238E27FC236}">
                <a16:creationId xmlns:a16="http://schemas.microsoft.com/office/drawing/2014/main" id="{2E2EAC98-181D-484D-8401-46D212C3E475}"/>
              </a:ext>
            </a:extLst>
          </p:cNvPr>
          <p:cNvGrpSpPr>
            <a:grpSpLocks/>
          </p:cNvGrpSpPr>
          <p:nvPr/>
        </p:nvGrpSpPr>
        <p:grpSpPr bwMode="auto">
          <a:xfrm>
            <a:off x="1524000" y="4381501"/>
            <a:ext cx="711200" cy="669925"/>
            <a:chOff x="-44" y="1473"/>
            <a:chExt cx="981" cy="1105"/>
          </a:xfrm>
        </p:grpSpPr>
        <p:pic>
          <p:nvPicPr>
            <p:cNvPr id="25703" name="Picture 215" descr="desktop_computer_stylized_medium">
              <a:extLst>
                <a:ext uri="{FF2B5EF4-FFF2-40B4-BE49-F238E27FC236}">
                  <a16:creationId xmlns:a16="http://schemas.microsoft.com/office/drawing/2014/main" id="{2A696464-5724-4BB8-904D-3BD465663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4" name="Freeform 216">
              <a:extLst>
                <a:ext uri="{FF2B5EF4-FFF2-40B4-BE49-F238E27FC236}">
                  <a16:creationId xmlns:a16="http://schemas.microsoft.com/office/drawing/2014/main" id="{13CA2105-92C2-4B36-B6FC-50BD9ABB8E1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5667" name="Group 217">
            <a:extLst>
              <a:ext uri="{FF2B5EF4-FFF2-40B4-BE49-F238E27FC236}">
                <a16:creationId xmlns:a16="http://schemas.microsoft.com/office/drawing/2014/main" id="{0E848D70-2A51-4EC0-9ADC-773753036EDE}"/>
              </a:ext>
            </a:extLst>
          </p:cNvPr>
          <p:cNvGrpSpPr>
            <a:grpSpLocks/>
          </p:cNvGrpSpPr>
          <p:nvPr/>
        </p:nvGrpSpPr>
        <p:grpSpPr bwMode="auto">
          <a:xfrm flipH="1">
            <a:off x="9793288" y="4505326"/>
            <a:ext cx="711200" cy="669925"/>
            <a:chOff x="-44" y="1473"/>
            <a:chExt cx="981" cy="1105"/>
          </a:xfrm>
        </p:grpSpPr>
        <p:pic>
          <p:nvPicPr>
            <p:cNvPr id="25701" name="Picture 218" descr="desktop_computer_stylized_medium">
              <a:extLst>
                <a:ext uri="{FF2B5EF4-FFF2-40B4-BE49-F238E27FC236}">
                  <a16:creationId xmlns:a16="http://schemas.microsoft.com/office/drawing/2014/main" id="{54DBF351-9B48-4DF6-BDD1-6A172B02CC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2" name="Freeform 219">
              <a:extLst>
                <a:ext uri="{FF2B5EF4-FFF2-40B4-BE49-F238E27FC236}">
                  <a16:creationId xmlns:a16="http://schemas.microsoft.com/office/drawing/2014/main" id="{A8419CDA-36C2-485A-9B3B-FFA118E6E6A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5668" name="Group 220">
            <a:extLst>
              <a:ext uri="{FF2B5EF4-FFF2-40B4-BE49-F238E27FC236}">
                <a16:creationId xmlns:a16="http://schemas.microsoft.com/office/drawing/2014/main" id="{F0666B73-D143-4558-B582-3CC20D57288C}"/>
              </a:ext>
            </a:extLst>
          </p:cNvPr>
          <p:cNvGrpSpPr>
            <a:grpSpLocks/>
          </p:cNvGrpSpPr>
          <p:nvPr/>
        </p:nvGrpSpPr>
        <p:grpSpPr bwMode="auto">
          <a:xfrm>
            <a:off x="4616451" y="3903663"/>
            <a:ext cx="358775" cy="704850"/>
            <a:chOff x="4140" y="429"/>
            <a:chExt cx="1425" cy="2396"/>
          </a:xfrm>
        </p:grpSpPr>
        <p:sp>
          <p:nvSpPr>
            <p:cNvPr id="25669" name="Freeform 221">
              <a:extLst>
                <a:ext uri="{FF2B5EF4-FFF2-40B4-BE49-F238E27FC236}">
                  <a16:creationId xmlns:a16="http://schemas.microsoft.com/office/drawing/2014/main" id="{EF6BA652-A01C-40E1-9D0B-83C6B207D213}"/>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35" name="Rectangle 222">
              <a:extLst>
                <a:ext uri="{FF2B5EF4-FFF2-40B4-BE49-F238E27FC236}">
                  <a16:creationId xmlns:a16="http://schemas.microsoft.com/office/drawing/2014/main" id="{CC54E3A6-1F9F-429F-860A-AF99474588F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5671" name="Freeform 223">
              <a:extLst>
                <a:ext uri="{FF2B5EF4-FFF2-40B4-BE49-F238E27FC236}">
                  <a16:creationId xmlns:a16="http://schemas.microsoft.com/office/drawing/2014/main" id="{BCE4C749-B849-4333-B666-B5122D49BBEF}"/>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72" name="Freeform 224">
              <a:extLst>
                <a:ext uri="{FF2B5EF4-FFF2-40B4-BE49-F238E27FC236}">
                  <a16:creationId xmlns:a16="http://schemas.microsoft.com/office/drawing/2014/main" id="{3556F37C-0C67-49C8-84EC-F1AC48B20FAC}"/>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38" name="Rectangle 225">
              <a:extLst>
                <a:ext uri="{FF2B5EF4-FFF2-40B4-BE49-F238E27FC236}">
                  <a16:creationId xmlns:a16="http://schemas.microsoft.com/office/drawing/2014/main" id="{21D9ED81-47BD-4FFA-B7CD-F0E04630F276}"/>
                </a:ext>
              </a:extLst>
            </p:cNvPr>
            <p:cNvSpPr>
              <a:spLocks noChangeArrowheads="1"/>
            </p:cNvSpPr>
            <p:nvPr/>
          </p:nvSpPr>
          <p:spPr bwMode="auto">
            <a:xfrm>
              <a:off x="4209" y="693"/>
              <a:ext cx="599"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25674" name="Group 226">
              <a:extLst>
                <a:ext uri="{FF2B5EF4-FFF2-40B4-BE49-F238E27FC236}">
                  <a16:creationId xmlns:a16="http://schemas.microsoft.com/office/drawing/2014/main" id="{90B96D55-D05A-420D-8C08-272730B2B315}"/>
                </a:ext>
              </a:extLst>
            </p:cNvPr>
            <p:cNvGrpSpPr>
              <a:grpSpLocks/>
            </p:cNvGrpSpPr>
            <p:nvPr/>
          </p:nvGrpSpPr>
          <p:grpSpPr bwMode="auto">
            <a:xfrm>
              <a:off x="4749" y="668"/>
              <a:ext cx="581" cy="145"/>
              <a:chOff x="614" y="2568"/>
              <a:chExt cx="725" cy="139"/>
            </a:xfrm>
          </p:grpSpPr>
          <p:sp>
            <p:nvSpPr>
              <p:cNvPr id="11364" name="AutoShape 227">
                <a:extLst>
                  <a:ext uri="{FF2B5EF4-FFF2-40B4-BE49-F238E27FC236}">
                    <a16:creationId xmlns:a16="http://schemas.microsoft.com/office/drawing/2014/main" id="{DC1B3EB5-4FBA-4AFD-B097-F4F5C6A65B6E}"/>
                  </a:ext>
                </a:extLst>
              </p:cNvPr>
              <p:cNvSpPr>
                <a:spLocks noChangeArrowheads="1"/>
              </p:cNvSpPr>
              <p:nvPr/>
            </p:nvSpPr>
            <p:spPr bwMode="auto">
              <a:xfrm>
                <a:off x="617" y="2567"/>
                <a:ext cx="724"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1365" name="AutoShape 228">
                <a:extLst>
                  <a:ext uri="{FF2B5EF4-FFF2-40B4-BE49-F238E27FC236}">
                    <a16:creationId xmlns:a16="http://schemas.microsoft.com/office/drawing/2014/main" id="{0BE8126C-E311-4B25-B98C-BAB317E6011B}"/>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1340" name="Rectangle 229">
              <a:extLst>
                <a:ext uri="{FF2B5EF4-FFF2-40B4-BE49-F238E27FC236}">
                  <a16:creationId xmlns:a16="http://schemas.microsoft.com/office/drawing/2014/main" id="{A8A8BD78-23D0-4BBA-8CB3-FD6CB3CC2857}"/>
                </a:ext>
              </a:extLst>
            </p:cNvPr>
            <p:cNvSpPr>
              <a:spLocks noChangeArrowheads="1"/>
            </p:cNvSpPr>
            <p:nvPr/>
          </p:nvSpPr>
          <p:spPr bwMode="auto">
            <a:xfrm>
              <a:off x="4222" y="1017"/>
              <a:ext cx="599"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25676" name="Group 230">
              <a:extLst>
                <a:ext uri="{FF2B5EF4-FFF2-40B4-BE49-F238E27FC236}">
                  <a16:creationId xmlns:a16="http://schemas.microsoft.com/office/drawing/2014/main" id="{2E47B125-3704-4B64-A461-786AD08DB9D4}"/>
                </a:ext>
              </a:extLst>
            </p:cNvPr>
            <p:cNvGrpSpPr>
              <a:grpSpLocks/>
            </p:cNvGrpSpPr>
            <p:nvPr/>
          </p:nvGrpSpPr>
          <p:grpSpPr bwMode="auto">
            <a:xfrm>
              <a:off x="4747" y="994"/>
              <a:ext cx="581" cy="134"/>
              <a:chOff x="614" y="2568"/>
              <a:chExt cx="725" cy="139"/>
            </a:xfrm>
          </p:grpSpPr>
          <p:sp>
            <p:nvSpPr>
              <p:cNvPr id="11362" name="AutoShape 231">
                <a:extLst>
                  <a:ext uri="{FF2B5EF4-FFF2-40B4-BE49-F238E27FC236}">
                    <a16:creationId xmlns:a16="http://schemas.microsoft.com/office/drawing/2014/main" id="{3B11BBB2-7B96-45CF-B3E2-B3DF300DC1ED}"/>
                  </a:ext>
                </a:extLst>
              </p:cNvPr>
              <p:cNvSpPr>
                <a:spLocks noChangeArrowheads="1"/>
              </p:cNvSpPr>
              <p:nvPr/>
            </p:nvSpPr>
            <p:spPr bwMode="auto">
              <a:xfrm>
                <a:off x="612" y="2570"/>
                <a:ext cx="724" cy="15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1363" name="AutoShape 232">
                <a:extLst>
                  <a:ext uri="{FF2B5EF4-FFF2-40B4-BE49-F238E27FC236}">
                    <a16:creationId xmlns:a16="http://schemas.microsoft.com/office/drawing/2014/main" id="{48DD35E9-7D13-41DF-898B-4D13D62777B7}"/>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1342" name="Rectangle 233">
              <a:extLst>
                <a:ext uri="{FF2B5EF4-FFF2-40B4-BE49-F238E27FC236}">
                  <a16:creationId xmlns:a16="http://schemas.microsoft.com/office/drawing/2014/main" id="{117ECD2A-254A-42A6-BEDE-B560F5F66CC8}"/>
                </a:ext>
              </a:extLst>
            </p:cNvPr>
            <p:cNvSpPr>
              <a:spLocks noChangeArrowheads="1"/>
            </p:cNvSpPr>
            <p:nvPr/>
          </p:nvSpPr>
          <p:spPr bwMode="auto">
            <a:xfrm>
              <a:off x="4216" y="1357"/>
              <a:ext cx="599"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1343" name="Rectangle 234">
              <a:extLst>
                <a:ext uri="{FF2B5EF4-FFF2-40B4-BE49-F238E27FC236}">
                  <a16:creationId xmlns:a16="http://schemas.microsoft.com/office/drawing/2014/main" id="{547BD509-47A4-44E7-8767-8CB47FBDB432}"/>
                </a:ext>
              </a:extLst>
            </p:cNvPr>
            <p:cNvSpPr>
              <a:spLocks noChangeArrowheads="1"/>
            </p:cNvSpPr>
            <p:nvPr/>
          </p:nvSpPr>
          <p:spPr bwMode="auto">
            <a:xfrm>
              <a:off x="4228" y="1654"/>
              <a:ext cx="593"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25679" name="Group 235">
              <a:extLst>
                <a:ext uri="{FF2B5EF4-FFF2-40B4-BE49-F238E27FC236}">
                  <a16:creationId xmlns:a16="http://schemas.microsoft.com/office/drawing/2014/main" id="{A31CC6CD-8D7F-4046-A92E-FD06DB322710}"/>
                </a:ext>
              </a:extLst>
            </p:cNvPr>
            <p:cNvGrpSpPr>
              <a:grpSpLocks/>
            </p:cNvGrpSpPr>
            <p:nvPr/>
          </p:nvGrpSpPr>
          <p:grpSpPr bwMode="auto">
            <a:xfrm>
              <a:off x="4735" y="1627"/>
              <a:ext cx="582" cy="151"/>
              <a:chOff x="614" y="2568"/>
              <a:chExt cx="725" cy="139"/>
            </a:xfrm>
          </p:grpSpPr>
          <p:sp>
            <p:nvSpPr>
              <p:cNvPr id="11360" name="AutoShape 236">
                <a:extLst>
                  <a:ext uri="{FF2B5EF4-FFF2-40B4-BE49-F238E27FC236}">
                    <a16:creationId xmlns:a16="http://schemas.microsoft.com/office/drawing/2014/main" id="{694BB32C-6B83-43B5-AED6-CF5C5310830E}"/>
                  </a:ext>
                </a:extLst>
              </p:cNvPr>
              <p:cNvSpPr>
                <a:spLocks noChangeArrowheads="1"/>
              </p:cNvSpPr>
              <p:nvPr/>
            </p:nvSpPr>
            <p:spPr bwMode="auto">
              <a:xfrm>
                <a:off x="611" y="2568"/>
                <a:ext cx="73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1361" name="AutoShape 237">
                <a:extLst>
                  <a:ext uri="{FF2B5EF4-FFF2-40B4-BE49-F238E27FC236}">
                    <a16:creationId xmlns:a16="http://schemas.microsoft.com/office/drawing/2014/main" id="{E0FD6A24-BD15-4D3E-89A6-35B29B8EEBC2}"/>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25680" name="Freeform 238">
              <a:extLst>
                <a:ext uri="{FF2B5EF4-FFF2-40B4-BE49-F238E27FC236}">
                  <a16:creationId xmlns:a16="http://schemas.microsoft.com/office/drawing/2014/main" id="{72524FB9-3731-45FE-8B66-01716D980F28}"/>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5681" name="Group 239">
              <a:extLst>
                <a:ext uri="{FF2B5EF4-FFF2-40B4-BE49-F238E27FC236}">
                  <a16:creationId xmlns:a16="http://schemas.microsoft.com/office/drawing/2014/main" id="{6F6613F1-BE2A-41FB-88D7-CC0F4DBD0E8A}"/>
                </a:ext>
              </a:extLst>
            </p:cNvPr>
            <p:cNvGrpSpPr>
              <a:grpSpLocks/>
            </p:cNvGrpSpPr>
            <p:nvPr/>
          </p:nvGrpSpPr>
          <p:grpSpPr bwMode="auto">
            <a:xfrm>
              <a:off x="4739" y="1327"/>
              <a:ext cx="582" cy="139"/>
              <a:chOff x="614" y="2568"/>
              <a:chExt cx="725" cy="139"/>
            </a:xfrm>
          </p:grpSpPr>
          <p:sp>
            <p:nvSpPr>
              <p:cNvPr id="11358" name="AutoShape 240">
                <a:extLst>
                  <a:ext uri="{FF2B5EF4-FFF2-40B4-BE49-F238E27FC236}">
                    <a16:creationId xmlns:a16="http://schemas.microsoft.com/office/drawing/2014/main" id="{EA423C0F-B06C-4677-9287-630092DA5747}"/>
                  </a:ext>
                </a:extLst>
              </p:cNvPr>
              <p:cNvSpPr>
                <a:spLocks noChangeArrowheads="1"/>
              </p:cNvSpPr>
              <p:nvPr/>
            </p:nvSpPr>
            <p:spPr bwMode="auto">
              <a:xfrm>
                <a:off x="614" y="2566"/>
                <a:ext cx="723"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1359" name="AutoShape 241">
                <a:extLst>
                  <a:ext uri="{FF2B5EF4-FFF2-40B4-BE49-F238E27FC236}">
                    <a16:creationId xmlns:a16="http://schemas.microsoft.com/office/drawing/2014/main" id="{9A0BE5A5-F618-4BAA-B426-957BD0EE661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1347" name="Rectangle 242">
              <a:extLst>
                <a:ext uri="{FF2B5EF4-FFF2-40B4-BE49-F238E27FC236}">
                  <a16:creationId xmlns:a16="http://schemas.microsoft.com/office/drawing/2014/main" id="{41E34503-3DA9-4F68-A22F-E867CFA47389}"/>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5683" name="Freeform 243">
              <a:extLst>
                <a:ext uri="{FF2B5EF4-FFF2-40B4-BE49-F238E27FC236}">
                  <a16:creationId xmlns:a16="http://schemas.microsoft.com/office/drawing/2014/main" id="{D33D5450-94AA-4C18-8410-CD677D2CE48B}"/>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84" name="Freeform 244">
              <a:extLst>
                <a:ext uri="{FF2B5EF4-FFF2-40B4-BE49-F238E27FC236}">
                  <a16:creationId xmlns:a16="http://schemas.microsoft.com/office/drawing/2014/main" id="{CD5B4F1F-15AD-4481-B89C-17EC12084E6F}"/>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50" name="Oval 245">
              <a:extLst>
                <a:ext uri="{FF2B5EF4-FFF2-40B4-BE49-F238E27FC236}">
                  <a16:creationId xmlns:a16="http://schemas.microsoft.com/office/drawing/2014/main" id="{40E29608-8242-42E3-8498-E246DD84B61A}"/>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5686" name="Freeform 246">
              <a:extLst>
                <a:ext uri="{FF2B5EF4-FFF2-40B4-BE49-F238E27FC236}">
                  <a16:creationId xmlns:a16="http://schemas.microsoft.com/office/drawing/2014/main" id="{3EB604BB-2405-47E6-91D8-9753155FA021}"/>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52" name="AutoShape 247">
              <a:extLst>
                <a:ext uri="{FF2B5EF4-FFF2-40B4-BE49-F238E27FC236}">
                  <a16:creationId xmlns:a16="http://schemas.microsoft.com/office/drawing/2014/main" id="{FE163CBA-FBB0-4ED1-9C62-A18FC9921797}"/>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1353" name="AutoShape 248">
              <a:extLst>
                <a:ext uri="{FF2B5EF4-FFF2-40B4-BE49-F238E27FC236}">
                  <a16:creationId xmlns:a16="http://schemas.microsoft.com/office/drawing/2014/main" id="{8AD38E7D-8691-4204-A715-D4081FD6C834}"/>
                </a:ext>
              </a:extLst>
            </p:cNvPr>
            <p:cNvSpPr>
              <a:spLocks noChangeArrowheads="1"/>
            </p:cNvSpPr>
            <p:nvPr/>
          </p:nvSpPr>
          <p:spPr bwMode="auto">
            <a:xfrm>
              <a:off x="4203" y="2712"/>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1354" name="Oval 249">
              <a:extLst>
                <a:ext uri="{FF2B5EF4-FFF2-40B4-BE49-F238E27FC236}">
                  <a16:creationId xmlns:a16="http://schemas.microsoft.com/office/drawing/2014/main" id="{64885458-1AF5-4378-8B0B-B31799F94F7A}"/>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1355" name="Oval 250">
              <a:extLst>
                <a:ext uri="{FF2B5EF4-FFF2-40B4-BE49-F238E27FC236}">
                  <a16:creationId xmlns:a16="http://schemas.microsoft.com/office/drawing/2014/main" id="{766621C9-793C-4031-93C7-67C6F6D225BB}"/>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solidFill>
                  <a:srgbClr val="FF0000"/>
                </a:solidFill>
                <a:latin typeface="Arial" charset="0"/>
                <a:ea typeface="ＭＳ Ｐゴシック" charset="0"/>
                <a:cs typeface="Arial" charset="0"/>
              </a:endParaRPr>
            </a:p>
          </p:txBody>
        </p:sp>
        <p:sp>
          <p:nvSpPr>
            <p:cNvPr id="11356" name="Oval 251">
              <a:extLst>
                <a:ext uri="{FF2B5EF4-FFF2-40B4-BE49-F238E27FC236}">
                  <a16:creationId xmlns:a16="http://schemas.microsoft.com/office/drawing/2014/main" id="{0620FDBD-5D21-4E52-BEC0-55FFA1FD012C}"/>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1357" name="Rectangle 252">
              <a:extLst>
                <a:ext uri="{FF2B5EF4-FFF2-40B4-BE49-F238E27FC236}">
                  <a16:creationId xmlns:a16="http://schemas.microsoft.com/office/drawing/2014/main" id="{EC7AAC82-4682-49FC-B8E0-553CD0EDC519}"/>
                </a:ext>
              </a:extLst>
            </p:cNvPr>
            <p:cNvSpPr>
              <a:spLocks noChangeArrowheads="1"/>
            </p:cNvSpPr>
            <p:nvPr/>
          </p:nvSpPr>
          <p:spPr bwMode="auto">
            <a:xfrm>
              <a:off x="5061" y="1837"/>
              <a:ext cx="88" cy="761"/>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17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183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418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1837">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417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1708">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1708">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241841"/>
                                        </p:tgtEl>
                                        <p:attrNameLst>
                                          <p:attrName>style.visibility</p:attrName>
                                        </p:attrNameLst>
                                      </p:cBhvr>
                                      <p:to>
                                        <p:strVal val="visible"/>
                                      </p:to>
                                    </p:set>
                                    <p:animEffect transition="in" filter="wipe(up)">
                                      <p:cBhvr>
                                        <p:cTn id="27" dur="500"/>
                                        <p:tgtEl>
                                          <p:spTgt spid="241841"/>
                                        </p:tgtEl>
                                      </p:cBhvr>
                                    </p:animEffect>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241844"/>
                                        </p:tgtEl>
                                        <p:attrNameLst>
                                          <p:attrName>style.visibility</p:attrName>
                                        </p:attrNameLst>
                                      </p:cBhvr>
                                      <p:to>
                                        <p:strVal val="visible"/>
                                      </p:to>
                                    </p:set>
                                    <p:animEffect transition="in" filter="wipe(left)">
                                      <p:cBhvr>
                                        <p:cTn id="31" dur="500"/>
                                        <p:tgtEl>
                                          <p:spTgt spid="241844"/>
                                        </p:tgtEl>
                                      </p:cBhvr>
                                    </p:animEffect>
                                  </p:childTnLst>
                                </p:cTn>
                              </p:par>
                              <p:par>
                                <p:cTn id="32" presetID="22" presetClass="entr" presetSubtype="8" fill="hold" nodeType="withEffect">
                                  <p:stCondLst>
                                    <p:cond delay="0"/>
                                  </p:stCondLst>
                                  <p:childTnLst>
                                    <p:set>
                                      <p:cBhvr>
                                        <p:cTn id="33" dur="1" fill="hold">
                                          <p:stCondLst>
                                            <p:cond delay="0"/>
                                          </p:stCondLst>
                                        </p:cTn>
                                        <p:tgtEl>
                                          <p:spTgt spid="241860"/>
                                        </p:tgtEl>
                                        <p:attrNameLst>
                                          <p:attrName>style.visibility</p:attrName>
                                        </p:attrNameLst>
                                      </p:cBhvr>
                                      <p:to>
                                        <p:strVal val="visible"/>
                                      </p:to>
                                    </p:set>
                                    <p:animEffect transition="in" filter="wipe(left)">
                                      <p:cBhvr>
                                        <p:cTn id="34" dur="500"/>
                                        <p:tgtEl>
                                          <p:spTgt spid="241860"/>
                                        </p:tgtEl>
                                      </p:cBhvr>
                                    </p:animEffect>
                                  </p:childTnLst>
                                </p:cTn>
                              </p:par>
                            </p:childTnLst>
                          </p:cTn>
                        </p:par>
                        <p:par>
                          <p:cTn id="35" fill="hold" nodeType="afterGroup">
                            <p:stCondLst>
                              <p:cond delay="1000"/>
                            </p:stCondLst>
                            <p:childTnLst>
                              <p:par>
                                <p:cTn id="36" presetID="22" presetClass="entr" presetSubtype="4" fill="hold" nodeType="afterEffect">
                                  <p:stCondLst>
                                    <p:cond delay="0"/>
                                  </p:stCondLst>
                                  <p:childTnLst>
                                    <p:set>
                                      <p:cBhvr>
                                        <p:cTn id="37" dur="1" fill="hold">
                                          <p:stCondLst>
                                            <p:cond delay="0"/>
                                          </p:stCondLst>
                                        </p:cTn>
                                        <p:tgtEl>
                                          <p:spTgt spid="241842"/>
                                        </p:tgtEl>
                                        <p:attrNameLst>
                                          <p:attrName>style.visibility</p:attrName>
                                        </p:attrNameLst>
                                      </p:cBhvr>
                                      <p:to>
                                        <p:strVal val="visible"/>
                                      </p:to>
                                    </p:set>
                                    <p:animEffect transition="in" filter="wipe(down)">
                                      <p:cBhvr>
                                        <p:cTn id="38" dur="500"/>
                                        <p:tgtEl>
                                          <p:spTgt spid="24184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nodeType="clickEffect">
                                  <p:stCondLst>
                                    <p:cond delay="0"/>
                                  </p:stCondLst>
                                  <p:childTnLst>
                                    <p:set>
                                      <p:cBhvr>
                                        <p:cTn id="42" dur="1" fill="hold">
                                          <p:stCondLst>
                                            <p:cond delay="0"/>
                                          </p:stCondLst>
                                        </p:cTn>
                                        <p:tgtEl>
                                          <p:spTgt spid="241845"/>
                                        </p:tgtEl>
                                        <p:attrNameLst>
                                          <p:attrName>style.visibility</p:attrName>
                                        </p:attrNameLst>
                                      </p:cBhvr>
                                      <p:to>
                                        <p:strVal val="visible"/>
                                      </p:to>
                                    </p:set>
                                    <p:animEffect transition="in" filter="wipe(up)">
                                      <p:cBhvr>
                                        <p:cTn id="43" dur="500"/>
                                        <p:tgtEl>
                                          <p:spTgt spid="241845"/>
                                        </p:tgtEl>
                                      </p:cBhvr>
                                    </p:animEffect>
                                  </p:childTnLst>
                                </p:cTn>
                              </p:par>
                            </p:childTnLst>
                          </p:cTn>
                        </p:par>
                        <p:par>
                          <p:cTn id="44" fill="hold" nodeType="afterGroup">
                            <p:stCondLst>
                              <p:cond delay="500"/>
                            </p:stCondLst>
                            <p:childTnLst>
                              <p:par>
                                <p:cTn id="45" presetID="22" presetClass="entr" presetSubtype="2" fill="hold" nodeType="afterEffect">
                                  <p:stCondLst>
                                    <p:cond delay="0"/>
                                  </p:stCondLst>
                                  <p:childTnLst>
                                    <p:set>
                                      <p:cBhvr>
                                        <p:cTn id="46" dur="1" fill="hold">
                                          <p:stCondLst>
                                            <p:cond delay="0"/>
                                          </p:stCondLst>
                                        </p:cTn>
                                        <p:tgtEl>
                                          <p:spTgt spid="241846"/>
                                        </p:tgtEl>
                                        <p:attrNameLst>
                                          <p:attrName>style.visibility</p:attrName>
                                        </p:attrNameLst>
                                      </p:cBhvr>
                                      <p:to>
                                        <p:strVal val="visible"/>
                                      </p:to>
                                    </p:set>
                                    <p:animEffect transition="in" filter="wipe(right)">
                                      <p:cBhvr>
                                        <p:cTn id="47" dur="500"/>
                                        <p:tgtEl>
                                          <p:spTgt spid="241846"/>
                                        </p:tgtEl>
                                      </p:cBhvr>
                                    </p:animEffect>
                                  </p:childTnLst>
                                </p:cTn>
                              </p:par>
                              <p:par>
                                <p:cTn id="48" presetID="22" presetClass="entr" presetSubtype="2" fill="hold" nodeType="withEffect">
                                  <p:stCondLst>
                                    <p:cond delay="0"/>
                                  </p:stCondLst>
                                  <p:childTnLst>
                                    <p:set>
                                      <p:cBhvr>
                                        <p:cTn id="49" dur="1" fill="hold">
                                          <p:stCondLst>
                                            <p:cond delay="0"/>
                                          </p:stCondLst>
                                        </p:cTn>
                                        <p:tgtEl>
                                          <p:spTgt spid="241865"/>
                                        </p:tgtEl>
                                        <p:attrNameLst>
                                          <p:attrName>style.visibility</p:attrName>
                                        </p:attrNameLst>
                                      </p:cBhvr>
                                      <p:to>
                                        <p:strVal val="visible"/>
                                      </p:to>
                                    </p:set>
                                    <p:animEffect transition="in" filter="wipe(right)">
                                      <p:cBhvr>
                                        <p:cTn id="50" dur="500"/>
                                        <p:tgtEl>
                                          <p:spTgt spid="241865"/>
                                        </p:tgtEl>
                                      </p:cBhvr>
                                    </p:animEffect>
                                  </p:childTnLst>
                                </p:cTn>
                              </p:par>
                            </p:childTnLst>
                          </p:cTn>
                        </p:par>
                        <p:par>
                          <p:cTn id="51" fill="hold" nodeType="afterGroup">
                            <p:stCondLst>
                              <p:cond delay="1000"/>
                            </p:stCondLst>
                            <p:childTnLst>
                              <p:par>
                                <p:cTn id="52" presetID="22" presetClass="entr" presetSubtype="4" fill="hold" nodeType="afterEffect">
                                  <p:stCondLst>
                                    <p:cond delay="0"/>
                                  </p:stCondLst>
                                  <p:childTnLst>
                                    <p:set>
                                      <p:cBhvr>
                                        <p:cTn id="53" dur="1" fill="hold">
                                          <p:stCondLst>
                                            <p:cond delay="0"/>
                                          </p:stCondLst>
                                        </p:cTn>
                                        <p:tgtEl>
                                          <p:spTgt spid="241847"/>
                                        </p:tgtEl>
                                        <p:attrNameLst>
                                          <p:attrName>style.visibility</p:attrName>
                                        </p:attrNameLst>
                                      </p:cBhvr>
                                      <p:to>
                                        <p:strVal val="visible"/>
                                      </p:to>
                                    </p:set>
                                    <p:animEffect transition="in" filter="wipe(down)">
                                      <p:cBhvr>
                                        <p:cTn id="54" dur="500"/>
                                        <p:tgtEl>
                                          <p:spTgt spid="24184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1" fill="hold" nodeType="clickEffect">
                                  <p:stCondLst>
                                    <p:cond delay="0"/>
                                  </p:stCondLst>
                                  <p:childTnLst>
                                    <p:set>
                                      <p:cBhvr>
                                        <p:cTn id="58" dur="1" fill="hold">
                                          <p:stCondLst>
                                            <p:cond delay="0"/>
                                          </p:stCondLst>
                                        </p:cTn>
                                        <p:tgtEl>
                                          <p:spTgt spid="241851"/>
                                        </p:tgtEl>
                                        <p:attrNameLst>
                                          <p:attrName>style.visibility</p:attrName>
                                        </p:attrNameLst>
                                      </p:cBhvr>
                                      <p:to>
                                        <p:strVal val="visible"/>
                                      </p:to>
                                    </p:set>
                                    <p:animEffect transition="in" filter="wipe(up)">
                                      <p:cBhvr>
                                        <p:cTn id="59" dur="500"/>
                                        <p:tgtEl>
                                          <p:spTgt spid="241851"/>
                                        </p:tgtEl>
                                      </p:cBhvr>
                                    </p:animEffect>
                                  </p:childTnLst>
                                </p:cTn>
                              </p:par>
                            </p:childTnLst>
                          </p:cTn>
                        </p:par>
                        <p:par>
                          <p:cTn id="60" fill="hold" nodeType="afterGroup">
                            <p:stCondLst>
                              <p:cond delay="500"/>
                            </p:stCondLst>
                            <p:childTnLst>
                              <p:par>
                                <p:cTn id="61" presetID="22" presetClass="entr" presetSubtype="8" fill="hold" nodeType="afterEffect">
                                  <p:stCondLst>
                                    <p:cond delay="0"/>
                                  </p:stCondLst>
                                  <p:childTnLst>
                                    <p:set>
                                      <p:cBhvr>
                                        <p:cTn id="62" dur="1" fill="hold">
                                          <p:stCondLst>
                                            <p:cond delay="0"/>
                                          </p:stCondLst>
                                        </p:cTn>
                                        <p:tgtEl>
                                          <p:spTgt spid="241853"/>
                                        </p:tgtEl>
                                        <p:attrNameLst>
                                          <p:attrName>style.visibility</p:attrName>
                                        </p:attrNameLst>
                                      </p:cBhvr>
                                      <p:to>
                                        <p:strVal val="visible"/>
                                      </p:to>
                                    </p:set>
                                    <p:animEffect transition="in" filter="wipe(left)">
                                      <p:cBhvr>
                                        <p:cTn id="63" dur="500"/>
                                        <p:tgtEl>
                                          <p:spTgt spid="241853"/>
                                        </p:tgtEl>
                                      </p:cBhvr>
                                    </p:animEffect>
                                  </p:childTnLst>
                                </p:cTn>
                              </p:par>
                              <p:par>
                                <p:cTn id="64" presetID="22" presetClass="entr" presetSubtype="8" fill="hold" nodeType="withEffect">
                                  <p:stCondLst>
                                    <p:cond delay="0"/>
                                  </p:stCondLst>
                                  <p:childTnLst>
                                    <p:set>
                                      <p:cBhvr>
                                        <p:cTn id="65" dur="1" fill="hold">
                                          <p:stCondLst>
                                            <p:cond delay="0"/>
                                          </p:stCondLst>
                                        </p:cTn>
                                        <p:tgtEl>
                                          <p:spTgt spid="241866"/>
                                        </p:tgtEl>
                                        <p:attrNameLst>
                                          <p:attrName>style.visibility</p:attrName>
                                        </p:attrNameLst>
                                      </p:cBhvr>
                                      <p:to>
                                        <p:strVal val="visible"/>
                                      </p:to>
                                    </p:set>
                                    <p:animEffect transition="in" filter="wipe(left)">
                                      <p:cBhvr>
                                        <p:cTn id="66" dur="500"/>
                                        <p:tgtEl>
                                          <p:spTgt spid="241866"/>
                                        </p:tgtEl>
                                      </p:cBhvr>
                                    </p:animEffect>
                                  </p:childTnLst>
                                </p:cTn>
                              </p:par>
                            </p:childTnLst>
                          </p:cTn>
                        </p:par>
                        <p:par>
                          <p:cTn id="67" fill="hold" nodeType="afterGroup">
                            <p:stCondLst>
                              <p:cond delay="1000"/>
                            </p:stCondLst>
                            <p:childTnLst>
                              <p:par>
                                <p:cTn id="68" presetID="22" presetClass="entr" presetSubtype="4" fill="hold" nodeType="afterEffect">
                                  <p:stCondLst>
                                    <p:cond delay="0"/>
                                  </p:stCondLst>
                                  <p:childTnLst>
                                    <p:set>
                                      <p:cBhvr>
                                        <p:cTn id="69" dur="1" fill="hold">
                                          <p:stCondLst>
                                            <p:cond delay="0"/>
                                          </p:stCondLst>
                                        </p:cTn>
                                        <p:tgtEl>
                                          <p:spTgt spid="241849"/>
                                        </p:tgtEl>
                                        <p:attrNameLst>
                                          <p:attrName>style.visibility</p:attrName>
                                        </p:attrNameLst>
                                      </p:cBhvr>
                                      <p:to>
                                        <p:strVal val="visible"/>
                                      </p:to>
                                    </p:set>
                                    <p:animEffect transition="in" filter="wipe(down)">
                                      <p:cBhvr>
                                        <p:cTn id="70" dur="500"/>
                                        <p:tgtEl>
                                          <p:spTgt spid="241849"/>
                                        </p:tgtEl>
                                      </p:cBhvr>
                                    </p:animEffect>
                                  </p:childTnLst>
                                </p:cTn>
                              </p:par>
                            </p:childTnLst>
                          </p:cTn>
                        </p:par>
                        <p:par>
                          <p:cTn id="71" fill="hold" nodeType="afterGroup">
                            <p:stCondLst>
                              <p:cond delay="1500"/>
                            </p:stCondLst>
                            <p:childTnLst>
                              <p:par>
                                <p:cTn id="72" presetID="22" presetClass="entr" presetSubtype="1" fill="hold" nodeType="afterEffect">
                                  <p:stCondLst>
                                    <p:cond delay="0"/>
                                  </p:stCondLst>
                                  <p:childTnLst>
                                    <p:set>
                                      <p:cBhvr>
                                        <p:cTn id="73" dur="1" fill="hold">
                                          <p:stCondLst>
                                            <p:cond delay="0"/>
                                          </p:stCondLst>
                                        </p:cTn>
                                        <p:tgtEl>
                                          <p:spTgt spid="241848"/>
                                        </p:tgtEl>
                                        <p:attrNameLst>
                                          <p:attrName>style.visibility</p:attrName>
                                        </p:attrNameLst>
                                      </p:cBhvr>
                                      <p:to>
                                        <p:strVal val="visible"/>
                                      </p:to>
                                    </p:set>
                                    <p:animEffect transition="in" filter="wipe(up)">
                                      <p:cBhvr>
                                        <p:cTn id="74" dur="500"/>
                                        <p:tgtEl>
                                          <p:spTgt spid="241848"/>
                                        </p:tgtEl>
                                      </p:cBhvr>
                                    </p:animEffect>
                                  </p:childTnLst>
                                </p:cTn>
                              </p:par>
                            </p:childTnLst>
                          </p:cTn>
                        </p:par>
                        <p:par>
                          <p:cTn id="75" fill="hold" nodeType="afterGroup">
                            <p:stCondLst>
                              <p:cond delay="2000"/>
                            </p:stCondLst>
                            <p:childTnLst>
                              <p:par>
                                <p:cTn id="76" presetID="22" presetClass="entr" presetSubtype="2" fill="hold" nodeType="afterEffect">
                                  <p:stCondLst>
                                    <p:cond delay="0"/>
                                  </p:stCondLst>
                                  <p:childTnLst>
                                    <p:set>
                                      <p:cBhvr>
                                        <p:cTn id="77" dur="1" fill="hold">
                                          <p:stCondLst>
                                            <p:cond delay="0"/>
                                          </p:stCondLst>
                                        </p:cTn>
                                        <p:tgtEl>
                                          <p:spTgt spid="241852"/>
                                        </p:tgtEl>
                                        <p:attrNameLst>
                                          <p:attrName>style.visibility</p:attrName>
                                        </p:attrNameLst>
                                      </p:cBhvr>
                                      <p:to>
                                        <p:strVal val="visible"/>
                                      </p:to>
                                    </p:set>
                                    <p:animEffect transition="in" filter="wipe(right)">
                                      <p:cBhvr>
                                        <p:cTn id="78" dur="500"/>
                                        <p:tgtEl>
                                          <p:spTgt spid="241852"/>
                                        </p:tgtEl>
                                      </p:cBhvr>
                                    </p:animEffect>
                                  </p:childTnLst>
                                </p:cTn>
                              </p:par>
                              <p:par>
                                <p:cTn id="79" presetID="22" presetClass="entr" presetSubtype="2" fill="hold" nodeType="withEffect">
                                  <p:stCondLst>
                                    <p:cond delay="0"/>
                                  </p:stCondLst>
                                  <p:childTnLst>
                                    <p:set>
                                      <p:cBhvr>
                                        <p:cTn id="80" dur="1" fill="hold">
                                          <p:stCondLst>
                                            <p:cond delay="0"/>
                                          </p:stCondLst>
                                        </p:cTn>
                                        <p:tgtEl>
                                          <p:spTgt spid="241870"/>
                                        </p:tgtEl>
                                        <p:attrNameLst>
                                          <p:attrName>style.visibility</p:attrName>
                                        </p:attrNameLst>
                                      </p:cBhvr>
                                      <p:to>
                                        <p:strVal val="visible"/>
                                      </p:to>
                                    </p:set>
                                    <p:animEffect transition="in" filter="wipe(right)">
                                      <p:cBhvr>
                                        <p:cTn id="81" dur="500"/>
                                        <p:tgtEl>
                                          <p:spTgt spid="241870"/>
                                        </p:tgtEl>
                                      </p:cBhvr>
                                    </p:animEffect>
                                  </p:childTnLst>
                                </p:cTn>
                              </p:par>
                            </p:childTnLst>
                          </p:cTn>
                        </p:par>
                        <p:par>
                          <p:cTn id="82" fill="hold" nodeType="afterGroup">
                            <p:stCondLst>
                              <p:cond delay="2500"/>
                            </p:stCondLst>
                            <p:childTnLst>
                              <p:par>
                                <p:cTn id="83" presetID="22" presetClass="entr" presetSubtype="4" fill="hold" nodeType="afterEffect">
                                  <p:stCondLst>
                                    <p:cond delay="0"/>
                                  </p:stCondLst>
                                  <p:childTnLst>
                                    <p:set>
                                      <p:cBhvr>
                                        <p:cTn id="84" dur="1" fill="hold">
                                          <p:stCondLst>
                                            <p:cond delay="0"/>
                                          </p:stCondLst>
                                        </p:cTn>
                                        <p:tgtEl>
                                          <p:spTgt spid="241850"/>
                                        </p:tgtEl>
                                        <p:attrNameLst>
                                          <p:attrName>style.visibility</p:attrName>
                                        </p:attrNameLst>
                                      </p:cBhvr>
                                      <p:to>
                                        <p:strVal val="visible"/>
                                      </p:to>
                                    </p:set>
                                    <p:animEffect transition="in" filter="wipe(down)">
                                      <p:cBhvr>
                                        <p:cTn id="85" dur="500"/>
                                        <p:tgtEl>
                                          <p:spTgt spid="241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708" grpId="0" build="p"/>
      <p:bldP spid="24183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overview  </a:t>
            </a:r>
            <a:r>
              <a:rPr lang="en-US" sz="3200" b="0" dirty="0"/>
              <a:t>RFCs: 793,1122, 2018, 5681, 7323</a:t>
            </a:r>
            <a:endParaRPr lang="en-US" sz="4400" b="0" dirty="0"/>
          </a:p>
        </p:txBody>
      </p:sp>
      <p:sp>
        <p:nvSpPr>
          <p:cNvPr id="70" name="Rectangle 3">
            <a:extLst>
              <a:ext uri="{FF2B5EF4-FFF2-40B4-BE49-F238E27FC236}">
                <a16:creationId xmlns:a16="http://schemas.microsoft.com/office/drawing/2014/main" id="{BE7365D6-3297-0A41-9B2B-91B801F95815}"/>
              </a:ext>
            </a:extLst>
          </p:cNvPr>
          <p:cNvSpPr txBox="1">
            <a:spLocks noChangeArrowheads="1"/>
          </p:cNvSpPr>
          <p:nvPr/>
        </p:nvSpPr>
        <p:spPr>
          <a:xfrm>
            <a:off x="5949863" y="1322613"/>
            <a:ext cx="6012953" cy="553538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cumulative ACKs</a:t>
            </a:r>
          </a:p>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pipelining:</a:t>
            </a:r>
          </a:p>
          <a:p>
            <a:pPr marL="919163" marR="0" lvl="2" indent="-2936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congestion and flow control set window size</a:t>
            </a:r>
            <a:endPar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471488" marR="0" lvl="0" indent="-3413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connection-oriented: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handshaking (exchange of control messages) initializes sender, receiver state before data exchange</a:t>
            </a:r>
          </a:p>
          <a:p>
            <a:pPr marL="471488" marR="0" lvl="0" indent="-3413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flow controlled:</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will not overwhelm receiver</a:t>
            </a:r>
          </a:p>
        </p:txBody>
      </p:sp>
      <p:sp>
        <p:nvSpPr>
          <p:cNvPr id="71" name="Rectangle 4">
            <a:extLst>
              <a:ext uri="{FF2B5EF4-FFF2-40B4-BE49-F238E27FC236}">
                <a16:creationId xmlns:a16="http://schemas.microsoft.com/office/drawing/2014/main" id="{B36C086D-3E3E-F04F-BB50-EE7FE6F1A87A}"/>
              </a:ext>
            </a:extLst>
          </p:cNvPr>
          <p:cNvSpPr txBox="1">
            <a:spLocks noChangeArrowheads="1"/>
          </p:cNvSpPr>
          <p:nvPr/>
        </p:nvSpPr>
        <p:spPr>
          <a:xfrm>
            <a:off x="687960" y="1322613"/>
            <a:ext cx="5382987"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point-to-point</a:t>
            </a: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p>
          <a:p>
            <a:pPr marL="919163" marR="0" lvl="2" indent="-2936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one sender, one receiver</a:t>
            </a:r>
            <a:r>
              <a:rPr kumimoji="0" lang="en-US" altLang="en-US" sz="2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p>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reliable, in-order </a:t>
            </a:r>
            <a:r>
              <a:rPr kumimoji="0" lang="en-US" altLang="en-US" sz="32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byte steam:</a:t>
            </a:r>
          </a:p>
          <a:p>
            <a:pPr marL="919163" marR="0" lvl="2" indent="-2936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message boundaries"</a:t>
            </a:r>
          </a:p>
          <a:p>
            <a:pPr marL="471488" marR="0" lvl="0" indent="-3413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a:ea typeface="+mn-ea"/>
                <a:cs typeface="+mn-cs"/>
              </a:rPr>
              <a:t>full duplex data:</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bi-directional data flow in same connection</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MSS: maximum segment size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 name="Slide Number Placeholder 2">
            <a:extLst>
              <a:ext uri="{FF2B5EF4-FFF2-40B4-BE49-F238E27FC236}">
                <a16:creationId xmlns:a16="http://schemas.microsoft.com/office/drawing/2014/main" id="{D9F10C56-26D5-5C45-B097-EE8A46539976}"/>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36</a:t>
            </a:fld>
            <a:endParaRPr lang="en-US" dirty="0"/>
          </a:p>
        </p:txBody>
      </p:sp>
    </p:spTree>
    <p:extLst>
      <p:ext uri="{BB962C8B-B14F-4D97-AF65-F5344CB8AC3E}">
        <p14:creationId xmlns:p14="http://schemas.microsoft.com/office/powerpoint/2010/main" val="15559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dissolv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segment structure</a:t>
            </a:r>
            <a:endParaRPr lang="en-US" sz="4400" b="0" dirty="0"/>
          </a:p>
        </p:txBody>
      </p:sp>
      <p:sp>
        <p:nvSpPr>
          <p:cNvPr id="60" name="Rectangle 4">
            <a:extLst>
              <a:ext uri="{FF2B5EF4-FFF2-40B4-BE49-F238E27FC236}">
                <a16:creationId xmlns:a16="http://schemas.microsoft.com/office/drawing/2014/main" id="{1438C6A7-F9CB-854D-92BB-74AFAE175928}"/>
              </a:ext>
            </a:extLst>
          </p:cNvPr>
          <p:cNvSpPr>
            <a:spLocks noChangeArrowheads="1"/>
          </p:cNvSpPr>
          <p:nvPr/>
        </p:nvSpPr>
        <p:spPr bwMode="auto">
          <a:xfrm>
            <a:off x="4432073" y="1560062"/>
            <a:ext cx="3951287" cy="4824412"/>
          </a:xfrm>
          <a:prstGeom prst="rect">
            <a:avLst/>
          </a:prstGeom>
          <a:solidFill>
            <a:srgbClr val="000099"/>
          </a:solidFill>
          <a:ln>
            <a:noFill/>
          </a:ln>
          <a:effectLst/>
          <a:extLs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61" name="Rectangle 5">
            <a:extLst>
              <a:ext uri="{FF2B5EF4-FFF2-40B4-BE49-F238E27FC236}">
                <a16:creationId xmlns:a16="http://schemas.microsoft.com/office/drawing/2014/main" id="{21D47CEF-020C-9C44-AB75-DA719011CBEF}"/>
              </a:ext>
            </a:extLst>
          </p:cNvPr>
          <p:cNvSpPr>
            <a:spLocks noChangeArrowheads="1"/>
          </p:cNvSpPr>
          <p:nvPr/>
        </p:nvSpPr>
        <p:spPr bwMode="auto">
          <a:xfrm>
            <a:off x="4346348" y="1675949"/>
            <a:ext cx="3951287" cy="4805363"/>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grpSp>
        <p:nvGrpSpPr>
          <p:cNvPr id="4" name="Group 3">
            <a:extLst>
              <a:ext uri="{FF2B5EF4-FFF2-40B4-BE49-F238E27FC236}">
                <a16:creationId xmlns:a16="http://schemas.microsoft.com/office/drawing/2014/main" id="{A0F66122-9E4A-7644-B40C-189BABEA3388}"/>
              </a:ext>
            </a:extLst>
          </p:cNvPr>
          <p:cNvGrpSpPr/>
          <p:nvPr/>
        </p:nvGrpSpPr>
        <p:grpSpPr>
          <a:xfrm>
            <a:off x="4495573" y="1661303"/>
            <a:ext cx="3450544" cy="401997"/>
            <a:chOff x="4495573" y="1661303"/>
            <a:chExt cx="3450544" cy="401997"/>
          </a:xfrm>
        </p:grpSpPr>
        <p:sp>
          <p:nvSpPr>
            <p:cNvPr id="62" name="Text Box 6">
              <a:extLst>
                <a:ext uri="{FF2B5EF4-FFF2-40B4-BE49-F238E27FC236}">
                  <a16:creationId xmlns:a16="http://schemas.microsoft.com/office/drawing/2014/main" id="{A183A89B-2122-E141-9DF3-203A60EFF295}"/>
                </a:ext>
              </a:extLst>
            </p:cNvPr>
            <p:cNvSpPr txBox="1">
              <a:spLocks noChangeArrowheads="1"/>
            </p:cNvSpPr>
            <p:nvPr/>
          </p:nvSpPr>
          <p:spPr bwMode="auto">
            <a:xfrm>
              <a:off x="4495573" y="1661303"/>
              <a:ext cx="1663700" cy="396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source port #</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63" name="Text Box 7">
              <a:extLst>
                <a:ext uri="{FF2B5EF4-FFF2-40B4-BE49-F238E27FC236}">
                  <a16:creationId xmlns:a16="http://schemas.microsoft.com/office/drawing/2014/main" id="{E52BAEBA-8AEA-B545-A35F-AEB6190843E5}"/>
                </a:ext>
              </a:extLst>
            </p:cNvPr>
            <p:cNvSpPr txBox="1">
              <a:spLocks noChangeArrowheads="1"/>
            </p:cNvSpPr>
            <p:nvPr/>
          </p:nvSpPr>
          <p:spPr bwMode="auto">
            <a:xfrm>
              <a:off x="6564992" y="1666425"/>
              <a:ext cx="1381125" cy="396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Arial" charset="0"/>
                  <a:ea typeface="ＭＳ Ｐゴシック" charset="0"/>
                  <a:cs typeface="+mn-cs"/>
                </a:rPr>
                <a:t>dest</a:t>
              </a: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 port #</a:t>
              </a: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64" name="Line 8">
            <a:extLst>
              <a:ext uri="{FF2B5EF4-FFF2-40B4-BE49-F238E27FC236}">
                <a16:creationId xmlns:a16="http://schemas.microsoft.com/office/drawing/2014/main" id="{BDC40F37-DD1A-6848-AB76-2EA7683B9566}"/>
              </a:ext>
            </a:extLst>
          </p:cNvPr>
          <p:cNvSpPr>
            <a:spLocks noChangeShapeType="1"/>
          </p:cNvSpPr>
          <p:nvPr/>
        </p:nvSpPr>
        <p:spPr bwMode="auto">
          <a:xfrm>
            <a:off x="4349523" y="2050599"/>
            <a:ext cx="3946525" cy="4763"/>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 name="Line 9">
            <a:extLst>
              <a:ext uri="{FF2B5EF4-FFF2-40B4-BE49-F238E27FC236}">
                <a16:creationId xmlns:a16="http://schemas.microsoft.com/office/drawing/2014/main" id="{92C91585-33BC-084B-A3CF-F5A7CD082B67}"/>
              </a:ext>
            </a:extLst>
          </p:cNvPr>
          <p:cNvSpPr>
            <a:spLocks noChangeShapeType="1"/>
          </p:cNvSpPr>
          <p:nvPr/>
        </p:nvSpPr>
        <p:spPr bwMode="auto">
          <a:xfrm flipV="1">
            <a:off x="4343173" y="2430012"/>
            <a:ext cx="3951287"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8552304C-19AC-C84B-842E-CBCC3EA9E153}"/>
              </a:ext>
            </a:extLst>
          </p:cNvPr>
          <p:cNvGrpSpPr/>
          <p:nvPr/>
        </p:nvGrpSpPr>
        <p:grpSpPr>
          <a:xfrm>
            <a:off x="4324123" y="1145724"/>
            <a:ext cx="3935412" cy="366713"/>
            <a:chOff x="4324123" y="1145724"/>
            <a:chExt cx="3935412" cy="366713"/>
          </a:xfrm>
        </p:grpSpPr>
        <p:sp>
          <p:nvSpPr>
            <p:cNvPr id="67" name="Text Box 11">
              <a:extLst>
                <a:ext uri="{FF2B5EF4-FFF2-40B4-BE49-F238E27FC236}">
                  <a16:creationId xmlns:a16="http://schemas.microsoft.com/office/drawing/2014/main" id="{D7A6E153-CAA2-2E43-9742-982E16926734}"/>
                </a:ext>
              </a:extLst>
            </p:cNvPr>
            <p:cNvSpPr txBox="1">
              <a:spLocks noChangeArrowheads="1"/>
            </p:cNvSpPr>
            <p:nvPr/>
          </p:nvSpPr>
          <p:spPr bwMode="auto">
            <a:xfrm>
              <a:off x="5832248" y="1145724"/>
              <a:ext cx="857250"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32 bits</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68" name="Line 12">
              <a:extLst>
                <a:ext uri="{FF2B5EF4-FFF2-40B4-BE49-F238E27FC236}">
                  <a16:creationId xmlns:a16="http://schemas.microsoft.com/office/drawing/2014/main" id="{C28AE80D-AED7-BB43-AEEF-9A3E95D70A42}"/>
                </a:ext>
              </a:extLst>
            </p:cNvPr>
            <p:cNvSpPr>
              <a:spLocks noChangeShapeType="1"/>
            </p:cNvSpPr>
            <p:nvPr/>
          </p:nvSpPr>
          <p:spPr bwMode="auto">
            <a:xfrm>
              <a:off x="6832373" y="1391787"/>
              <a:ext cx="1427162" cy="4762"/>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9" name="Line 13">
              <a:extLst>
                <a:ext uri="{FF2B5EF4-FFF2-40B4-BE49-F238E27FC236}">
                  <a16:creationId xmlns:a16="http://schemas.microsoft.com/office/drawing/2014/main" id="{0FE91D57-DF52-A948-8B79-BE2C69D24056}"/>
                </a:ext>
              </a:extLst>
            </p:cNvPr>
            <p:cNvSpPr>
              <a:spLocks noChangeShapeType="1"/>
            </p:cNvSpPr>
            <p:nvPr/>
          </p:nvSpPr>
          <p:spPr bwMode="auto">
            <a:xfrm rot="10800000">
              <a:off x="4324123" y="1402899"/>
              <a:ext cx="1341437"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4" name="Line 16">
            <a:extLst>
              <a:ext uri="{FF2B5EF4-FFF2-40B4-BE49-F238E27FC236}">
                <a16:creationId xmlns:a16="http://schemas.microsoft.com/office/drawing/2014/main" id="{ADBC9EF8-B51B-F249-8F7B-C16F5F07A21E}"/>
              </a:ext>
            </a:extLst>
          </p:cNvPr>
          <p:cNvSpPr>
            <a:spLocks noChangeShapeType="1"/>
          </p:cNvSpPr>
          <p:nvPr/>
        </p:nvSpPr>
        <p:spPr bwMode="auto">
          <a:xfrm flipV="1">
            <a:off x="4352698" y="2811012"/>
            <a:ext cx="3951287"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6" name="Line 18">
            <a:extLst>
              <a:ext uri="{FF2B5EF4-FFF2-40B4-BE49-F238E27FC236}">
                <a16:creationId xmlns:a16="http://schemas.microsoft.com/office/drawing/2014/main" id="{32231029-9349-864B-ABF1-0D56E55824BB}"/>
              </a:ext>
            </a:extLst>
          </p:cNvPr>
          <p:cNvSpPr>
            <a:spLocks noChangeShapeType="1"/>
          </p:cNvSpPr>
          <p:nvPr/>
        </p:nvSpPr>
        <p:spPr bwMode="auto">
          <a:xfrm flipV="1">
            <a:off x="4347935" y="3206299"/>
            <a:ext cx="3951288"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7" name="Line 19">
            <a:extLst>
              <a:ext uri="{FF2B5EF4-FFF2-40B4-BE49-F238E27FC236}">
                <a16:creationId xmlns:a16="http://schemas.microsoft.com/office/drawing/2014/main" id="{F2503E28-C28E-B541-932B-7E2993655C9A}"/>
              </a:ext>
            </a:extLst>
          </p:cNvPr>
          <p:cNvSpPr>
            <a:spLocks noChangeShapeType="1"/>
          </p:cNvSpPr>
          <p:nvPr/>
        </p:nvSpPr>
        <p:spPr bwMode="auto">
          <a:xfrm flipV="1">
            <a:off x="4343173" y="3596824"/>
            <a:ext cx="3951287"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8" name="Line 20">
            <a:extLst>
              <a:ext uri="{FF2B5EF4-FFF2-40B4-BE49-F238E27FC236}">
                <a16:creationId xmlns:a16="http://schemas.microsoft.com/office/drawing/2014/main" id="{10D5BEAE-CBC6-5040-B37E-6D12FC20E9CB}"/>
              </a:ext>
            </a:extLst>
          </p:cNvPr>
          <p:cNvSpPr>
            <a:spLocks noChangeShapeType="1"/>
          </p:cNvSpPr>
          <p:nvPr/>
        </p:nvSpPr>
        <p:spPr bwMode="auto">
          <a:xfrm flipV="1">
            <a:off x="4343173" y="4158799"/>
            <a:ext cx="3951287"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9" name="Line 21">
            <a:extLst>
              <a:ext uri="{FF2B5EF4-FFF2-40B4-BE49-F238E27FC236}">
                <a16:creationId xmlns:a16="http://schemas.microsoft.com/office/drawing/2014/main" id="{A186AEBD-F0F5-494B-9D24-09B9888787CD}"/>
              </a:ext>
            </a:extLst>
          </p:cNvPr>
          <p:cNvSpPr>
            <a:spLocks noChangeShapeType="1"/>
          </p:cNvSpPr>
          <p:nvPr/>
        </p:nvSpPr>
        <p:spPr bwMode="auto">
          <a:xfrm flipH="1" flipV="1">
            <a:off x="6303735" y="2814187"/>
            <a:ext cx="4763" cy="77787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7" name="Line 29">
            <a:extLst>
              <a:ext uri="{FF2B5EF4-FFF2-40B4-BE49-F238E27FC236}">
                <a16:creationId xmlns:a16="http://schemas.microsoft.com/office/drawing/2014/main" id="{B0BB3064-7239-A344-B7D3-3350540CF7AA}"/>
              </a:ext>
            </a:extLst>
          </p:cNvPr>
          <p:cNvSpPr>
            <a:spLocks noChangeShapeType="1"/>
          </p:cNvSpPr>
          <p:nvPr/>
        </p:nvSpPr>
        <p:spPr bwMode="auto">
          <a:xfrm flipV="1">
            <a:off x="5668735" y="2814187"/>
            <a:ext cx="0" cy="392112"/>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8" name="Line 30">
            <a:extLst>
              <a:ext uri="{FF2B5EF4-FFF2-40B4-BE49-F238E27FC236}">
                <a16:creationId xmlns:a16="http://schemas.microsoft.com/office/drawing/2014/main" id="{22FDEDB0-0202-4C4C-9B34-FF72CC278D77}"/>
              </a:ext>
            </a:extLst>
          </p:cNvPr>
          <p:cNvSpPr>
            <a:spLocks noChangeShapeType="1"/>
          </p:cNvSpPr>
          <p:nvPr/>
        </p:nvSpPr>
        <p:spPr bwMode="auto">
          <a:xfrm flipV="1">
            <a:off x="5514748" y="2809424"/>
            <a:ext cx="0" cy="392113"/>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9" name="Line 31">
            <a:extLst>
              <a:ext uri="{FF2B5EF4-FFF2-40B4-BE49-F238E27FC236}">
                <a16:creationId xmlns:a16="http://schemas.microsoft.com/office/drawing/2014/main" id="{9AF172E8-0A6A-6644-BD77-F1EE190D4ADE}"/>
              </a:ext>
            </a:extLst>
          </p:cNvPr>
          <p:cNvSpPr>
            <a:spLocks noChangeShapeType="1"/>
          </p:cNvSpPr>
          <p:nvPr/>
        </p:nvSpPr>
        <p:spPr bwMode="auto">
          <a:xfrm flipV="1">
            <a:off x="5355998" y="2818949"/>
            <a:ext cx="0" cy="392113"/>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96" name="Text Box 38">
            <a:extLst>
              <a:ext uri="{FF2B5EF4-FFF2-40B4-BE49-F238E27FC236}">
                <a16:creationId xmlns:a16="http://schemas.microsoft.com/office/drawing/2014/main" id="{A4AA77C6-3CD5-F642-BD90-B898C462C724}"/>
              </a:ext>
            </a:extLst>
          </p:cNvPr>
          <p:cNvSpPr txBox="1">
            <a:spLocks noChangeArrowheads="1"/>
          </p:cNvSpPr>
          <p:nvPr/>
        </p:nvSpPr>
        <p:spPr bwMode="auto">
          <a:xfrm>
            <a:off x="4636966" y="2822952"/>
            <a:ext cx="482824" cy="4076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not</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used</a:t>
            </a:r>
            <a:endPar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97" name="Line 39">
            <a:extLst>
              <a:ext uri="{FF2B5EF4-FFF2-40B4-BE49-F238E27FC236}">
                <a16:creationId xmlns:a16="http://schemas.microsoft.com/office/drawing/2014/main" id="{356A6247-1FB1-3845-A2C5-956708DFFBCF}"/>
              </a:ext>
            </a:extLst>
          </p:cNvPr>
          <p:cNvSpPr>
            <a:spLocks noChangeShapeType="1"/>
          </p:cNvSpPr>
          <p:nvPr/>
        </p:nvSpPr>
        <p:spPr bwMode="auto">
          <a:xfrm flipV="1">
            <a:off x="4713766" y="2809424"/>
            <a:ext cx="0" cy="392113"/>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grpSp>
        <p:nvGrpSpPr>
          <p:cNvPr id="115" name="Group 114">
            <a:extLst>
              <a:ext uri="{FF2B5EF4-FFF2-40B4-BE49-F238E27FC236}">
                <a16:creationId xmlns:a16="http://schemas.microsoft.com/office/drawing/2014/main" id="{25F3ABB6-FC22-8E45-923B-C272F3E47C12}"/>
              </a:ext>
            </a:extLst>
          </p:cNvPr>
          <p:cNvGrpSpPr/>
          <p:nvPr/>
        </p:nvGrpSpPr>
        <p:grpSpPr>
          <a:xfrm>
            <a:off x="6405335" y="2817362"/>
            <a:ext cx="5252586" cy="731484"/>
            <a:chOff x="6405335" y="2817362"/>
            <a:chExt cx="5252586" cy="731484"/>
          </a:xfrm>
        </p:grpSpPr>
        <p:sp>
          <p:nvSpPr>
            <p:cNvPr id="80" name="Text Box 22">
              <a:extLst>
                <a:ext uri="{FF2B5EF4-FFF2-40B4-BE49-F238E27FC236}">
                  <a16:creationId xmlns:a16="http://schemas.microsoft.com/office/drawing/2014/main" id="{C121B465-E333-C34D-A9B1-4EC95AB29663}"/>
                </a:ext>
              </a:extLst>
            </p:cNvPr>
            <p:cNvSpPr txBox="1">
              <a:spLocks noChangeArrowheads="1"/>
            </p:cNvSpPr>
            <p:nvPr/>
          </p:nvSpPr>
          <p:spPr bwMode="auto">
            <a:xfrm>
              <a:off x="6405335" y="2817362"/>
              <a:ext cx="1746250" cy="3667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receive window</a:t>
              </a:r>
            </a:p>
          </p:txBody>
        </p:sp>
        <p:sp>
          <p:nvSpPr>
            <p:cNvPr id="107" name="Text Box 49">
              <a:extLst>
                <a:ext uri="{FF2B5EF4-FFF2-40B4-BE49-F238E27FC236}">
                  <a16:creationId xmlns:a16="http://schemas.microsoft.com/office/drawing/2014/main" id="{C1196D10-63E5-F146-A338-FB6B53C00F42}"/>
                </a:ext>
              </a:extLst>
            </p:cNvPr>
            <p:cNvSpPr txBox="1">
              <a:spLocks noChangeArrowheads="1"/>
            </p:cNvSpPr>
            <p:nvPr/>
          </p:nvSpPr>
          <p:spPr bwMode="auto">
            <a:xfrm>
              <a:off x="8724900" y="2847115"/>
              <a:ext cx="2933021" cy="70173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flow control: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bytes receiver willing to accept</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1" name="Line 53">
              <a:extLst>
                <a:ext uri="{FF2B5EF4-FFF2-40B4-BE49-F238E27FC236}">
                  <a16:creationId xmlns:a16="http://schemas.microsoft.com/office/drawing/2014/main" id="{AF202832-D8A0-CC44-AEC9-474E90CA4102}"/>
                </a:ext>
              </a:extLst>
            </p:cNvPr>
            <p:cNvSpPr>
              <a:spLocks noChangeShapeType="1"/>
            </p:cNvSpPr>
            <p:nvPr/>
          </p:nvSpPr>
          <p:spPr bwMode="auto">
            <a:xfrm flipH="1">
              <a:off x="8142852" y="3044701"/>
              <a:ext cx="582048" cy="0"/>
            </a:xfrm>
            <a:prstGeom prst="line">
              <a:avLst/>
            </a:prstGeom>
            <a:noFill/>
            <a:ln w="19050">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6" name="Group 5">
            <a:extLst>
              <a:ext uri="{FF2B5EF4-FFF2-40B4-BE49-F238E27FC236}">
                <a16:creationId xmlns:a16="http://schemas.microsoft.com/office/drawing/2014/main" id="{9EBAA956-8E89-0A4A-A4BC-91B08D93CC59}"/>
              </a:ext>
            </a:extLst>
          </p:cNvPr>
          <p:cNvGrpSpPr/>
          <p:nvPr/>
        </p:nvGrpSpPr>
        <p:grpSpPr>
          <a:xfrm>
            <a:off x="4979760" y="1674436"/>
            <a:ext cx="7040433" cy="1034129"/>
            <a:chOff x="4979760" y="1674436"/>
            <a:chExt cx="7040433" cy="1034129"/>
          </a:xfrm>
        </p:grpSpPr>
        <p:sp>
          <p:nvSpPr>
            <p:cNvPr id="73" name="Text Box 15">
              <a:extLst>
                <a:ext uri="{FF2B5EF4-FFF2-40B4-BE49-F238E27FC236}">
                  <a16:creationId xmlns:a16="http://schemas.microsoft.com/office/drawing/2014/main" id="{2925631F-CA45-E24E-A2A3-36475CE0E0E7}"/>
                </a:ext>
              </a:extLst>
            </p:cNvPr>
            <p:cNvSpPr txBox="1">
              <a:spLocks noChangeArrowheads="1"/>
            </p:cNvSpPr>
            <p:nvPr/>
          </p:nvSpPr>
          <p:spPr bwMode="auto">
            <a:xfrm>
              <a:off x="4979760" y="2029962"/>
              <a:ext cx="2486025" cy="396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sequence number</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108" name="Text Box 50">
              <a:extLst>
                <a:ext uri="{FF2B5EF4-FFF2-40B4-BE49-F238E27FC236}">
                  <a16:creationId xmlns:a16="http://schemas.microsoft.com/office/drawing/2014/main" id="{62087231-CA89-9F46-9993-D5CE4726B8FD}"/>
                </a:ext>
              </a:extLst>
            </p:cNvPr>
            <p:cNvSpPr txBox="1">
              <a:spLocks noChangeArrowheads="1"/>
            </p:cNvSpPr>
            <p:nvPr/>
          </p:nvSpPr>
          <p:spPr bwMode="auto">
            <a:xfrm>
              <a:off x="8724900" y="1674436"/>
              <a:ext cx="3295293" cy="103412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segment seq  #: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counting bytes of data</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into </a:t>
              </a:r>
              <a:r>
                <a:rPr kumimoji="0" lang="en-US" sz="2000" b="0" i="0" u="none" strike="noStrike" kern="1200" cap="none" spc="0" normalizeH="0" baseline="0" noProof="0" dirty="0" err="1">
                  <a:ln>
                    <a:noFill/>
                  </a:ln>
                  <a:solidFill>
                    <a:srgbClr val="000000"/>
                  </a:solidFill>
                  <a:effectLst/>
                  <a:uLnTx/>
                  <a:uFillTx/>
                  <a:latin typeface="Calibri" panose="020F0502020204030204"/>
                  <a:ea typeface="ＭＳ Ｐゴシック" charset="0"/>
                  <a:cs typeface="+mn-cs"/>
                </a:rPr>
                <a:t>bytestream</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(not segments!)</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3" name="Line 55">
              <a:extLst>
                <a:ext uri="{FF2B5EF4-FFF2-40B4-BE49-F238E27FC236}">
                  <a16:creationId xmlns:a16="http://schemas.microsoft.com/office/drawing/2014/main" id="{69F8FE7B-57A5-CA45-A15F-AB7CA1D8D54F}"/>
                </a:ext>
              </a:extLst>
            </p:cNvPr>
            <p:cNvSpPr>
              <a:spLocks noChangeShapeType="1"/>
            </p:cNvSpPr>
            <p:nvPr/>
          </p:nvSpPr>
          <p:spPr bwMode="auto">
            <a:xfrm flipH="1" flipV="1">
              <a:off x="7924797" y="2244436"/>
              <a:ext cx="800102" cy="0"/>
            </a:xfrm>
            <a:prstGeom prst="line">
              <a:avLst/>
            </a:prstGeom>
            <a:noFill/>
            <a:ln w="19050">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29" name="Group 128">
            <a:extLst>
              <a:ext uri="{FF2B5EF4-FFF2-40B4-BE49-F238E27FC236}">
                <a16:creationId xmlns:a16="http://schemas.microsoft.com/office/drawing/2014/main" id="{33475873-1909-F649-A643-DFFF77ECF966}"/>
              </a:ext>
            </a:extLst>
          </p:cNvPr>
          <p:cNvGrpSpPr/>
          <p:nvPr/>
        </p:nvGrpSpPr>
        <p:grpSpPr>
          <a:xfrm>
            <a:off x="5398860" y="4614412"/>
            <a:ext cx="5770816" cy="1113459"/>
            <a:chOff x="5398860" y="4614412"/>
            <a:chExt cx="5770816" cy="1113459"/>
          </a:xfrm>
        </p:grpSpPr>
        <p:sp>
          <p:nvSpPr>
            <p:cNvPr id="72" name="Text Box 14">
              <a:extLst>
                <a:ext uri="{FF2B5EF4-FFF2-40B4-BE49-F238E27FC236}">
                  <a16:creationId xmlns:a16="http://schemas.microsoft.com/office/drawing/2014/main" id="{394540FC-9B80-C049-964F-3AEAF7A4BA2D}"/>
                </a:ext>
              </a:extLst>
            </p:cNvPr>
            <p:cNvSpPr txBox="1">
              <a:spLocks noChangeArrowheads="1"/>
            </p:cNvSpPr>
            <p:nvPr/>
          </p:nvSpPr>
          <p:spPr bwMode="auto">
            <a:xfrm>
              <a:off x="5398860" y="4614412"/>
              <a:ext cx="2005013" cy="10064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(variable length)</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125" name="TextBox 124">
              <a:extLst>
                <a:ext uri="{FF2B5EF4-FFF2-40B4-BE49-F238E27FC236}">
                  <a16:creationId xmlns:a16="http://schemas.microsoft.com/office/drawing/2014/main" id="{5CEFBFE2-D6C5-6C4B-85CD-C2B1704479E4}"/>
                </a:ext>
              </a:extLst>
            </p:cNvPr>
            <p:cNvSpPr txBox="1"/>
            <p:nvPr/>
          </p:nvSpPr>
          <p:spPr>
            <a:xfrm>
              <a:off x="8980285" y="4638342"/>
              <a:ext cx="2189391" cy="1089529"/>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data sent by application into TCP socket</a:t>
              </a:r>
            </a:p>
          </p:txBody>
        </p:sp>
        <p:cxnSp>
          <p:nvCxnSpPr>
            <p:cNvPr id="127" name="Straight Connector 126">
              <a:extLst>
                <a:ext uri="{FF2B5EF4-FFF2-40B4-BE49-F238E27FC236}">
                  <a16:creationId xmlns:a16="http://schemas.microsoft.com/office/drawing/2014/main" id="{C6493B77-D766-824F-B26A-A73B9CE92231}"/>
                </a:ext>
              </a:extLst>
            </p:cNvPr>
            <p:cNvCxnSpPr>
              <a:cxnSpLocks/>
            </p:cNvCxnSpPr>
            <p:nvPr/>
          </p:nvCxnSpPr>
          <p:spPr>
            <a:xfrm>
              <a:off x="6727821" y="5150307"/>
              <a:ext cx="2149479"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BF59DCBE-5CE4-3C4C-AE43-7FF674B5D23E}"/>
              </a:ext>
            </a:extLst>
          </p:cNvPr>
          <p:cNvGrpSpPr/>
          <p:nvPr/>
        </p:nvGrpSpPr>
        <p:grpSpPr>
          <a:xfrm>
            <a:off x="230393" y="1952743"/>
            <a:ext cx="7771793" cy="1241280"/>
            <a:chOff x="230393" y="1952743"/>
            <a:chExt cx="7771793" cy="1241280"/>
          </a:xfrm>
        </p:grpSpPr>
        <p:sp>
          <p:nvSpPr>
            <p:cNvPr id="137" name="Text Box 35">
              <a:extLst>
                <a:ext uri="{FF2B5EF4-FFF2-40B4-BE49-F238E27FC236}">
                  <a16:creationId xmlns:a16="http://schemas.microsoft.com/office/drawing/2014/main" id="{56F627F0-D04E-AD42-8864-F7B517B4A587}"/>
                </a:ext>
              </a:extLst>
            </p:cNvPr>
            <p:cNvSpPr txBox="1">
              <a:spLocks noChangeArrowheads="1"/>
            </p:cNvSpPr>
            <p:nvPr/>
          </p:nvSpPr>
          <p:spPr bwMode="auto">
            <a:xfrm>
              <a:off x="5447297" y="2855469"/>
              <a:ext cx="303288"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A</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grpSp>
          <p:nvGrpSpPr>
            <p:cNvPr id="15" name="Group 14">
              <a:extLst>
                <a:ext uri="{FF2B5EF4-FFF2-40B4-BE49-F238E27FC236}">
                  <a16:creationId xmlns:a16="http://schemas.microsoft.com/office/drawing/2014/main" id="{3379D87E-87A4-BA4A-B25D-D60B162F998C}"/>
                </a:ext>
              </a:extLst>
            </p:cNvPr>
            <p:cNvGrpSpPr/>
            <p:nvPr/>
          </p:nvGrpSpPr>
          <p:grpSpPr>
            <a:xfrm>
              <a:off x="230393" y="1952743"/>
              <a:ext cx="7771793" cy="971860"/>
              <a:chOff x="217867" y="1965269"/>
              <a:chExt cx="7771793" cy="971860"/>
            </a:xfrm>
          </p:grpSpPr>
          <p:sp>
            <p:nvSpPr>
              <p:cNvPr id="75" name="Text Box 17">
                <a:extLst>
                  <a:ext uri="{FF2B5EF4-FFF2-40B4-BE49-F238E27FC236}">
                    <a16:creationId xmlns:a16="http://schemas.microsoft.com/office/drawing/2014/main" id="{0864898F-71F3-8C4E-ACBC-273A8F765CF5}"/>
                  </a:ext>
                </a:extLst>
              </p:cNvPr>
              <p:cNvSpPr txBox="1">
                <a:spLocks noChangeArrowheads="1"/>
              </p:cNvSpPr>
              <p:nvPr/>
            </p:nvSpPr>
            <p:spPr bwMode="auto">
              <a:xfrm>
                <a:off x="4579710" y="2430012"/>
                <a:ext cx="3409950" cy="396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acknowledgement number</a:t>
                </a:r>
              </a:p>
            </p:txBody>
          </p:sp>
          <p:sp>
            <p:nvSpPr>
              <p:cNvPr id="119" name="Text Box 42">
                <a:extLst>
                  <a:ext uri="{FF2B5EF4-FFF2-40B4-BE49-F238E27FC236}">
                    <a16:creationId xmlns:a16="http://schemas.microsoft.com/office/drawing/2014/main" id="{C0762B76-1537-D346-8718-8BAF6E1F14E0}"/>
                  </a:ext>
                </a:extLst>
              </p:cNvPr>
              <p:cNvSpPr txBox="1">
                <a:spLocks noChangeArrowheads="1"/>
              </p:cNvSpPr>
              <p:nvPr/>
            </p:nvSpPr>
            <p:spPr bwMode="auto">
              <a:xfrm>
                <a:off x="217867" y="1965269"/>
                <a:ext cx="3287333" cy="70173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ACK: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seq # of next expected byte; A bit: this is an ACK</a:t>
                </a:r>
                <a:endPar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30" name="Line 46">
                <a:extLst>
                  <a:ext uri="{FF2B5EF4-FFF2-40B4-BE49-F238E27FC236}">
                    <a16:creationId xmlns:a16="http://schemas.microsoft.com/office/drawing/2014/main" id="{412FF679-1D4F-2847-94BC-15BFC61FB4F3}"/>
                  </a:ext>
                </a:extLst>
              </p:cNvPr>
              <p:cNvSpPr>
                <a:spLocks noChangeShapeType="1"/>
              </p:cNvSpPr>
              <p:nvPr/>
            </p:nvSpPr>
            <p:spPr bwMode="auto">
              <a:xfrm>
                <a:off x="3505200" y="2417523"/>
                <a:ext cx="2076276" cy="519606"/>
              </a:xfrm>
              <a:custGeom>
                <a:avLst/>
                <a:gdLst>
                  <a:gd name="connsiteX0" fmla="*/ 0 w 2082626"/>
                  <a:gd name="connsiteY0" fmla="*/ 0 h 560881"/>
                  <a:gd name="connsiteX1" fmla="*/ 2082626 w 2082626"/>
                  <a:gd name="connsiteY1" fmla="*/ 560881 h 560881"/>
                  <a:gd name="connsiteX0" fmla="*/ 0 w 2076276"/>
                  <a:gd name="connsiteY0" fmla="*/ 0 h 519606"/>
                  <a:gd name="connsiteX1" fmla="*/ 2076276 w 2076276"/>
                  <a:gd name="connsiteY1" fmla="*/ 519606 h 519606"/>
                </a:gdLst>
                <a:ahLst/>
                <a:cxnLst>
                  <a:cxn ang="0">
                    <a:pos x="connsiteX0" y="connsiteY0"/>
                  </a:cxn>
                  <a:cxn ang="0">
                    <a:pos x="connsiteX1" y="connsiteY1"/>
                  </a:cxn>
                </a:cxnLst>
                <a:rect l="l" t="t" r="r" b="b"/>
                <a:pathLst>
                  <a:path w="2076276" h="519606">
                    <a:moveTo>
                      <a:pt x="0" y="0"/>
                    </a:moveTo>
                    <a:cubicBezTo>
                      <a:pt x="694209" y="186960"/>
                      <a:pt x="1382067" y="332646"/>
                      <a:pt x="2076276" y="519606"/>
                    </a:cubicBezTo>
                  </a:path>
                </a:pathLst>
              </a:custGeom>
              <a:noFill/>
              <a:ln w="19050">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9" name="Line 46">
                <a:extLst>
                  <a:ext uri="{FF2B5EF4-FFF2-40B4-BE49-F238E27FC236}">
                    <a16:creationId xmlns:a16="http://schemas.microsoft.com/office/drawing/2014/main" id="{EB8BFD18-324C-2547-AC63-1A0429ECFF56}"/>
                  </a:ext>
                </a:extLst>
              </p:cNvPr>
              <p:cNvSpPr>
                <a:spLocks noChangeShapeType="1"/>
              </p:cNvSpPr>
              <p:nvPr/>
            </p:nvSpPr>
            <p:spPr bwMode="auto">
              <a:xfrm>
                <a:off x="3505200" y="2404996"/>
                <a:ext cx="1263476" cy="215853"/>
              </a:xfrm>
              <a:prstGeom prst="line">
                <a:avLst/>
              </a:prstGeom>
              <a:noFill/>
              <a:ln w="19050">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9" name="Group 18">
            <a:extLst>
              <a:ext uri="{FF2B5EF4-FFF2-40B4-BE49-F238E27FC236}">
                <a16:creationId xmlns:a16="http://schemas.microsoft.com/office/drawing/2014/main" id="{953AA9D9-F43E-B546-80D0-95A95FF3FD84}"/>
              </a:ext>
            </a:extLst>
          </p:cNvPr>
          <p:cNvGrpSpPr/>
          <p:nvPr/>
        </p:nvGrpSpPr>
        <p:grpSpPr>
          <a:xfrm>
            <a:off x="1895418" y="3659802"/>
            <a:ext cx="5828956" cy="1090980"/>
            <a:chOff x="1895418" y="3659802"/>
            <a:chExt cx="5828956" cy="1090980"/>
          </a:xfrm>
        </p:grpSpPr>
        <p:sp>
          <p:nvSpPr>
            <p:cNvPr id="98" name="Text Box 40">
              <a:extLst>
                <a:ext uri="{FF2B5EF4-FFF2-40B4-BE49-F238E27FC236}">
                  <a16:creationId xmlns:a16="http://schemas.microsoft.com/office/drawing/2014/main" id="{CF922213-3DD4-4C4D-B198-ADF3A29EDBE7}"/>
                </a:ext>
              </a:extLst>
            </p:cNvPr>
            <p:cNvSpPr txBox="1">
              <a:spLocks noChangeArrowheads="1"/>
            </p:cNvSpPr>
            <p:nvPr/>
          </p:nvSpPr>
          <p:spPr bwMode="auto">
            <a:xfrm>
              <a:off x="4830361" y="3659802"/>
              <a:ext cx="2894013"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options (variable length)</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99" name="Text Box 42">
              <a:extLst>
                <a:ext uri="{FF2B5EF4-FFF2-40B4-BE49-F238E27FC236}">
                  <a16:creationId xmlns:a16="http://schemas.microsoft.com/office/drawing/2014/main" id="{0BC58028-06B7-1A4E-8510-AE6EC1534B60}"/>
                </a:ext>
              </a:extLst>
            </p:cNvPr>
            <p:cNvSpPr txBox="1">
              <a:spLocks noChangeArrowheads="1"/>
            </p:cNvSpPr>
            <p:nvPr/>
          </p:nvSpPr>
          <p:spPr bwMode="auto">
            <a:xfrm>
              <a:off x="1895418" y="4326050"/>
              <a:ext cx="1688926" cy="4247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TCP</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options</a:t>
              </a: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cxnSp>
          <p:nvCxnSpPr>
            <p:cNvPr id="7" name="Straight Connector 6">
              <a:extLst>
                <a:ext uri="{FF2B5EF4-FFF2-40B4-BE49-F238E27FC236}">
                  <a16:creationId xmlns:a16="http://schemas.microsoft.com/office/drawing/2014/main" id="{163A6281-16AF-5F4C-91CB-DC46FB513501}"/>
                </a:ext>
              </a:extLst>
            </p:cNvPr>
            <p:cNvCxnSpPr>
              <a:cxnSpLocks/>
              <a:stCxn id="99" idx="3"/>
              <a:endCxn id="98" idx="1"/>
            </p:cNvCxnSpPr>
            <p:nvPr/>
          </p:nvCxnSpPr>
          <p:spPr>
            <a:xfrm flipV="1">
              <a:off x="3584344" y="3859857"/>
              <a:ext cx="1246017" cy="67855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2A3E3DD-D73E-3547-B33E-7D97BEE9201E}"/>
              </a:ext>
            </a:extLst>
          </p:cNvPr>
          <p:cNvGrpSpPr/>
          <p:nvPr/>
        </p:nvGrpSpPr>
        <p:grpSpPr>
          <a:xfrm>
            <a:off x="318075" y="2819126"/>
            <a:ext cx="4456458" cy="424732"/>
            <a:chOff x="318075" y="2819126"/>
            <a:chExt cx="4456458" cy="424732"/>
          </a:xfrm>
        </p:grpSpPr>
        <p:sp>
          <p:nvSpPr>
            <p:cNvPr id="95" name="Text Box 37">
              <a:extLst>
                <a:ext uri="{FF2B5EF4-FFF2-40B4-BE49-F238E27FC236}">
                  <a16:creationId xmlns:a16="http://schemas.microsoft.com/office/drawing/2014/main" id="{71EB8016-A1DB-1C48-954C-FFBE5CF06DD6}"/>
                </a:ext>
              </a:extLst>
            </p:cNvPr>
            <p:cNvSpPr txBox="1">
              <a:spLocks noChangeArrowheads="1"/>
            </p:cNvSpPr>
            <p:nvPr/>
          </p:nvSpPr>
          <p:spPr bwMode="auto">
            <a:xfrm>
              <a:off x="4278884" y="2826980"/>
              <a:ext cx="495649" cy="4076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head</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Calibri"/>
                  <a:ea typeface="ＭＳ Ｐゴシック" charset="0"/>
                  <a:cs typeface="+mn-cs"/>
                </a:rPr>
                <a:t>len</a:t>
              </a:r>
              <a:endPar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93" name="Text Box 42">
              <a:extLst>
                <a:ext uri="{FF2B5EF4-FFF2-40B4-BE49-F238E27FC236}">
                  <a16:creationId xmlns:a16="http://schemas.microsoft.com/office/drawing/2014/main" id="{23616F6F-F6F8-274A-8F63-2AC8E94CAB0A}"/>
                </a:ext>
              </a:extLst>
            </p:cNvPr>
            <p:cNvSpPr txBox="1">
              <a:spLocks noChangeArrowheads="1"/>
            </p:cNvSpPr>
            <p:nvPr/>
          </p:nvSpPr>
          <p:spPr bwMode="auto">
            <a:xfrm>
              <a:off x="318075" y="2819126"/>
              <a:ext cx="3287333" cy="4247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length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(of TCP header)</a:t>
              </a:r>
            </a:p>
          </p:txBody>
        </p:sp>
        <p:cxnSp>
          <p:nvCxnSpPr>
            <p:cNvPr id="100" name="Straight Connector 99">
              <a:extLst>
                <a:ext uri="{FF2B5EF4-FFF2-40B4-BE49-F238E27FC236}">
                  <a16:creationId xmlns:a16="http://schemas.microsoft.com/office/drawing/2014/main" id="{D004F6AA-C795-934B-B4F0-CA6FD9652FA1}"/>
                </a:ext>
              </a:extLst>
            </p:cNvPr>
            <p:cNvCxnSpPr>
              <a:cxnSpLocks/>
            </p:cNvCxnSpPr>
            <p:nvPr/>
          </p:nvCxnSpPr>
          <p:spPr>
            <a:xfrm>
              <a:off x="3544867" y="3031480"/>
              <a:ext cx="78388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36175C2-99D1-404D-ADB0-0C09C4338566}"/>
              </a:ext>
            </a:extLst>
          </p:cNvPr>
          <p:cNvGrpSpPr/>
          <p:nvPr/>
        </p:nvGrpSpPr>
        <p:grpSpPr>
          <a:xfrm>
            <a:off x="-24878" y="3174115"/>
            <a:ext cx="6031751" cy="424732"/>
            <a:chOff x="-24878" y="3174115"/>
            <a:chExt cx="6031751" cy="424732"/>
          </a:xfrm>
        </p:grpSpPr>
        <p:sp>
          <p:nvSpPr>
            <p:cNvPr id="82" name="Text Box 24">
              <a:extLst>
                <a:ext uri="{FF2B5EF4-FFF2-40B4-BE49-F238E27FC236}">
                  <a16:creationId xmlns:a16="http://schemas.microsoft.com/office/drawing/2014/main" id="{DA04993C-122C-384A-9568-6515DE95D883}"/>
                </a:ext>
              </a:extLst>
            </p:cNvPr>
            <p:cNvSpPr txBox="1">
              <a:spLocks noChangeArrowheads="1"/>
            </p:cNvSpPr>
            <p:nvPr/>
          </p:nvSpPr>
          <p:spPr bwMode="auto">
            <a:xfrm>
              <a:off x="4794023" y="3203124"/>
              <a:ext cx="1212850"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checksum</a:t>
              </a:r>
            </a:p>
          </p:txBody>
        </p:sp>
        <p:sp>
          <p:nvSpPr>
            <p:cNvPr id="109" name="Text Box 51">
              <a:extLst>
                <a:ext uri="{FF2B5EF4-FFF2-40B4-BE49-F238E27FC236}">
                  <a16:creationId xmlns:a16="http://schemas.microsoft.com/office/drawing/2014/main" id="{CE090396-5F4D-6E4E-AA9C-2778A62E73B2}"/>
                </a:ext>
              </a:extLst>
            </p:cNvPr>
            <p:cNvSpPr txBox="1">
              <a:spLocks noChangeArrowheads="1"/>
            </p:cNvSpPr>
            <p:nvPr/>
          </p:nvSpPr>
          <p:spPr bwMode="auto">
            <a:xfrm>
              <a:off x="-24878" y="3174115"/>
              <a:ext cx="3595495" cy="4247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Internet</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checksum</a:t>
              </a:r>
            </a:p>
          </p:txBody>
        </p:sp>
        <p:cxnSp>
          <p:nvCxnSpPr>
            <p:cNvPr id="101" name="Straight Connector 100">
              <a:extLst>
                <a:ext uri="{FF2B5EF4-FFF2-40B4-BE49-F238E27FC236}">
                  <a16:creationId xmlns:a16="http://schemas.microsoft.com/office/drawing/2014/main" id="{4F87AC36-0055-DB45-A995-89129C5BB34A}"/>
                </a:ext>
              </a:extLst>
            </p:cNvPr>
            <p:cNvCxnSpPr>
              <a:cxnSpLocks/>
              <a:stCxn id="109" idx="3"/>
              <a:endCxn id="82" idx="1"/>
            </p:cNvCxnSpPr>
            <p:nvPr/>
          </p:nvCxnSpPr>
          <p:spPr>
            <a:xfrm>
              <a:off x="3570617" y="3386481"/>
              <a:ext cx="12234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6" name="Line 10">
            <a:extLst>
              <a:ext uri="{FF2B5EF4-FFF2-40B4-BE49-F238E27FC236}">
                <a16:creationId xmlns:a16="http://schemas.microsoft.com/office/drawing/2014/main" id="{A7BD37B6-D73B-A04D-BDC5-AC47A5470DF4}"/>
              </a:ext>
            </a:extLst>
          </p:cNvPr>
          <p:cNvSpPr>
            <a:spLocks noChangeShapeType="1"/>
          </p:cNvSpPr>
          <p:nvPr/>
        </p:nvSpPr>
        <p:spPr bwMode="auto">
          <a:xfrm flipH="1" flipV="1">
            <a:off x="6289447" y="1679374"/>
            <a:ext cx="1761" cy="365184"/>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4" name="Line 26">
            <a:extLst>
              <a:ext uri="{FF2B5EF4-FFF2-40B4-BE49-F238E27FC236}">
                <a16:creationId xmlns:a16="http://schemas.microsoft.com/office/drawing/2014/main" id="{E9E32468-C9DF-C94D-9DAD-F82B75D02C08}"/>
              </a:ext>
            </a:extLst>
          </p:cNvPr>
          <p:cNvSpPr>
            <a:spLocks noChangeShapeType="1"/>
          </p:cNvSpPr>
          <p:nvPr/>
        </p:nvSpPr>
        <p:spPr bwMode="auto">
          <a:xfrm flipV="1">
            <a:off x="6150711" y="2804662"/>
            <a:ext cx="0" cy="392112"/>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5" name="Line 27">
            <a:extLst>
              <a:ext uri="{FF2B5EF4-FFF2-40B4-BE49-F238E27FC236}">
                <a16:creationId xmlns:a16="http://schemas.microsoft.com/office/drawing/2014/main" id="{595D2D86-0F8D-4945-A03B-3D969A9DA275}"/>
              </a:ext>
            </a:extLst>
          </p:cNvPr>
          <p:cNvSpPr>
            <a:spLocks noChangeShapeType="1"/>
          </p:cNvSpPr>
          <p:nvPr/>
        </p:nvSpPr>
        <p:spPr bwMode="auto">
          <a:xfrm flipV="1">
            <a:off x="5992924" y="2809424"/>
            <a:ext cx="0" cy="392113"/>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6" name="Line 28">
            <a:extLst>
              <a:ext uri="{FF2B5EF4-FFF2-40B4-BE49-F238E27FC236}">
                <a16:creationId xmlns:a16="http://schemas.microsoft.com/office/drawing/2014/main" id="{480E04C4-4E6B-614E-B6E0-47722F1E738E}"/>
              </a:ext>
            </a:extLst>
          </p:cNvPr>
          <p:cNvSpPr>
            <a:spLocks noChangeShapeType="1"/>
          </p:cNvSpPr>
          <p:nvPr/>
        </p:nvSpPr>
        <p:spPr bwMode="auto">
          <a:xfrm flipV="1">
            <a:off x="5830374" y="2809424"/>
            <a:ext cx="0" cy="392113"/>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grpSp>
        <p:nvGrpSpPr>
          <p:cNvPr id="28" name="Group 27">
            <a:extLst>
              <a:ext uri="{FF2B5EF4-FFF2-40B4-BE49-F238E27FC236}">
                <a16:creationId xmlns:a16="http://schemas.microsoft.com/office/drawing/2014/main" id="{D7BB42C1-3F72-AF44-97A0-27D00776292C}"/>
              </a:ext>
            </a:extLst>
          </p:cNvPr>
          <p:cNvGrpSpPr/>
          <p:nvPr/>
        </p:nvGrpSpPr>
        <p:grpSpPr>
          <a:xfrm>
            <a:off x="172543" y="2863949"/>
            <a:ext cx="6190466" cy="2660551"/>
            <a:chOff x="172543" y="2863949"/>
            <a:chExt cx="6190466" cy="2660551"/>
          </a:xfrm>
        </p:grpSpPr>
        <p:sp>
          <p:nvSpPr>
            <p:cNvPr id="102" name="Text Box 44">
              <a:extLst>
                <a:ext uri="{FF2B5EF4-FFF2-40B4-BE49-F238E27FC236}">
                  <a16:creationId xmlns:a16="http://schemas.microsoft.com/office/drawing/2014/main" id="{26B4BE77-FB6F-AB48-BDB1-C2E23D5564F9}"/>
                </a:ext>
              </a:extLst>
            </p:cNvPr>
            <p:cNvSpPr txBox="1">
              <a:spLocks noChangeArrowheads="1"/>
            </p:cNvSpPr>
            <p:nvPr/>
          </p:nvSpPr>
          <p:spPr bwMode="auto">
            <a:xfrm>
              <a:off x="172543" y="4822769"/>
              <a:ext cx="3419248" cy="70173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RST, SYN, FIN: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connection management</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06" name="Freeform 48">
              <a:extLst>
                <a:ext uri="{FF2B5EF4-FFF2-40B4-BE49-F238E27FC236}">
                  <a16:creationId xmlns:a16="http://schemas.microsoft.com/office/drawing/2014/main" id="{60B1CDA3-93F4-6C43-A635-618B9929B512}"/>
                </a:ext>
              </a:extLst>
            </p:cNvPr>
            <p:cNvSpPr>
              <a:spLocks/>
            </p:cNvSpPr>
            <p:nvPr/>
          </p:nvSpPr>
          <p:spPr bwMode="auto">
            <a:xfrm>
              <a:off x="3558336" y="3152325"/>
              <a:ext cx="2678659" cy="2026938"/>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 fmla="*/ 0 w 11345"/>
                <a:gd name="connsiteY0" fmla="*/ 13363 h 13363"/>
                <a:gd name="connsiteX1" fmla="*/ 9905 w 11345"/>
                <a:gd name="connsiteY1" fmla="*/ 0 h 13363"/>
                <a:gd name="connsiteX2" fmla="*/ 11345 w 11345"/>
                <a:gd name="connsiteY2" fmla="*/ 135 h 13363"/>
                <a:gd name="connsiteX0" fmla="*/ 0 w 11465"/>
                <a:gd name="connsiteY0" fmla="*/ 23977 h 23977"/>
                <a:gd name="connsiteX1" fmla="*/ 10025 w 11465"/>
                <a:gd name="connsiteY1" fmla="*/ 0 h 23977"/>
                <a:gd name="connsiteX2" fmla="*/ 11465 w 11465"/>
                <a:gd name="connsiteY2" fmla="*/ 135 h 23977"/>
                <a:gd name="connsiteX0" fmla="*/ 0 w 11405"/>
                <a:gd name="connsiteY0" fmla="*/ 28694 h 28694"/>
                <a:gd name="connsiteX1" fmla="*/ 9965 w 11405"/>
                <a:gd name="connsiteY1" fmla="*/ 0 h 28694"/>
                <a:gd name="connsiteX2" fmla="*/ 11405 w 11405"/>
                <a:gd name="connsiteY2" fmla="*/ 135 h 28694"/>
                <a:gd name="connsiteX0" fmla="*/ 0 w 11391"/>
                <a:gd name="connsiteY0" fmla="*/ 28694 h 28694"/>
                <a:gd name="connsiteX1" fmla="*/ 9965 w 11391"/>
                <a:gd name="connsiteY1" fmla="*/ 0 h 28694"/>
                <a:gd name="connsiteX2" fmla="*/ 11391 w 11391"/>
                <a:gd name="connsiteY2" fmla="*/ 0 h 28694"/>
                <a:gd name="connsiteX0" fmla="*/ 0 w 11877"/>
                <a:gd name="connsiteY0" fmla="*/ 32885 h 32885"/>
                <a:gd name="connsiteX1" fmla="*/ 10451 w 11877"/>
                <a:gd name="connsiteY1" fmla="*/ 0 h 32885"/>
                <a:gd name="connsiteX2" fmla="*/ 11877 w 11877"/>
                <a:gd name="connsiteY2" fmla="*/ 0 h 32885"/>
                <a:gd name="connsiteX0" fmla="*/ 0 w 11573"/>
                <a:gd name="connsiteY0" fmla="*/ 32885 h 32885"/>
                <a:gd name="connsiteX1" fmla="*/ 10147 w 11573"/>
                <a:gd name="connsiteY1" fmla="*/ 0 h 32885"/>
                <a:gd name="connsiteX2" fmla="*/ 11573 w 11573"/>
                <a:gd name="connsiteY2" fmla="*/ 0 h 32885"/>
                <a:gd name="connsiteX0" fmla="*/ 0 w 11573"/>
                <a:gd name="connsiteY0" fmla="*/ 28757 h 28757"/>
                <a:gd name="connsiteX1" fmla="*/ 10147 w 11573"/>
                <a:gd name="connsiteY1" fmla="*/ 0 h 28757"/>
                <a:gd name="connsiteX2" fmla="*/ 11573 w 11573"/>
                <a:gd name="connsiteY2" fmla="*/ 0 h 28757"/>
              </a:gdLst>
              <a:ahLst/>
              <a:cxnLst>
                <a:cxn ang="0">
                  <a:pos x="connsiteX0" y="connsiteY0"/>
                </a:cxn>
                <a:cxn ang="0">
                  <a:pos x="connsiteX1" y="connsiteY1"/>
                </a:cxn>
                <a:cxn ang="0">
                  <a:pos x="connsiteX2" y="connsiteY2"/>
                </a:cxn>
              </a:cxnLst>
              <a:rect l="l" t="t" r="r" b="b"/>
              <a:pathLst>
                <a:path w="11573" h="28757">
                  <a:moveTo>
                    <a:pt x="0" y="28757"/>
                  </a:moveTo>
                  <a:lnTo>
                    <a:pt x="10147" y="0"/>
                  </a:lnTo>
                  <a:lnTo>
                    <a:pt x="11573"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7" name="Group 26">
              <a:extLst>
                <a:ext uri="{FF2B5EF4-FFF2-40B4-BE49-F238E27FC236}">
                  <a16:creationId xmlns:a16="http://schemas.microsoft.com/office/drawing/2014/main" id="{879AF9A6-0FEF-B247-BE32-9C9E788D06B7}"/>
                </a:ext>
              </a:extLst>
            </p:cNvPr>
            <p:cNvGrpSpPr/>
            <p:nvPr/>
          </p:nvGrpSpPr>
          <p:grpSpPr>
            <a:xfrm>
              <a:off x="5775299" y="2863949"/>
              <a:ext cx="587710" cy="339181"/>
              <a:chOff x="5775299" y="2863949"/>
              <a:chExt cx="587710" cy="339181"/>
            </a:xfrm>
          </p:grpSpPr>
          <p:sp>
            <p:nvSpPr>
              <p:cNvPr id="104" name="Text Box 25">
                <a:extLst>
                  <a:ext uri="{FF2B5EF4-FFF2-40B4-BE49-F238E27FC236}">
                    <a16:creationId xmlns:a16="http://schemas.microsoft.com/office/drawing/2014/main" id="{1E9027CA-7A6A-B448-891E-3892BD3436EF}"/>
                  </a:ext>
                </a:extLst>
              </p:cNvPr>
              <p:cNvSpPr txBox="1">
                <a:spLocks noChangeArrowheads="1"/>
              </p:cNvSpPr>
              <p:nvPr/>
            </p:nvSpPr>
            <p:spPr bwMode="auto">
              <a:xfrm>
                <a:off x="6083766" y="2864576"/>
                <a:ext cx="279243"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F</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105" name="Text Box 32">
                <a:extLst>
                  <a:ext uri="{FF2B5EF4-FFF2-40B4-BE49-F238E27FC236}">
                    <a16:creationId xmlns:a16="http://schemas.microsoft.com/office/drawing/2014/main" id="{BF401CFD-599A-5C4B-A029-67CB6B08DBD3}"/>
                  </a:ext>
                </a:extLst>
              </p:cNvPr>
              <p:cNvSpPr txBox="1">
                <a:spLocks noChangeArrowheads="1"/>
              </p:cNvSpPr>
              <p:nvPr/>
            </p:nvSpPr>
            <p:spPr bwMode="auto">
              <a:xfrm>
                <a:off x="5939184" y="2863949"/>
                <a:ext cx="279243"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S</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112" name="Text Box 33">
                <a:extLst>
                  <a:ext uri="{FF2B5EF4-FFF2-40B4-BE49-F238E27FC236}">
                    <a16:creationId xmlns:a16="http://schemas.microsoft.com/office/drawing/2014/main" id="{4835EFCA-3EC6-3040-AA54-B10AD772E111}"/>
                  </a:ext>
                </a:extLst>
              </p:cNvPr>
              <p:cNvSpPr txBox="1">
                <a:spLocks noChangeArrowheads="1"/>
              </p:cNvSpPr>
              <p:nvPr/>
            </p:nvSpPr>
            <p:spPr bwMode="auto">
              <a:xfrm>
                <a:off x="5775299" y="2863950"/>
                <a:ext cx="296876"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R</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grpSp>
      </p:grpSp>
      <p:grpSp>
        <p:nvGrpSpPr>
          <p:cNvPr id="25" name="Group 24">
            <a:extLst>
              <a:ext uri="{FF2B5EF4-FFF2-40B4-BE49-F238E27FC236}">
                <a16:creationId xmlns:a16="http://schemas.microsoft.com/office/drawing/2014/main" id="{3AF86AF7-F0A9-0D49-BD66-0BCBA2EFC273}"/>
              </a:ext>
            </a:extLst>
          </p:cNvPr>
          <p:cNvGrpSpPr/>
          <p:nvPr/>
        </p:nvGrpSpPr>
        <p:grpSpPr>
          <a:xfrm>
            <a:off x="5277007" y="2859957"/>
            <a:ext cx="2976178" cy="719405"/>
            <a:chOff x="5277007" y="2859957"/>
            <a:chExt cx="2976178" cy="719405"/>
          </a:xfrm>
        </p:grpSpPr>
        <p:sp>
          <p:nvSpPr>
            <p:cNvPr id="81" name="Text Box 23">
              <a:extLst>
                <a:ext uri="{FF2B5EF4-FFF2-40B4-BE49-F238E27FC236}">
                  <a16:creationId xmlns:a16="http://schemas.microsoft.com/office/drawing/2014/main" id="{81D77D1D-D542-E748-880E-847E52816584}"/>
                </a:ext>
              </a:extLst>
            </p:cNvPr>
            <p:cNvSpPr txBox="1">
              <a:spLocks noChangeArrowheads="1"/>
            </p:cNvSpPr>
            <p:nvPr/>
          </p:nvSpPr>
          <p:spPr bwMode="auto">
            <a:xfrm>
              <a:off x="6430735" y="3212649"/>
              <a:ext cx="1822450"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white">
                      <a:lumMod val="75000"/>
                    </a:prstClr>
                  </a:solidFill>
                  <a:effectLst/>
                  <a:uLnTx/>
                  <a:uFillTx/>
                  <a:latin typeface="Arial" charset="0"/>
                  <a:ea typeface="ＭＳ Ｐゴシック" charset="0"/>
                  <a:cs typeface="+mn-cs"/>
                </a:rPr>
                <a:t>Urg</a:t>
              </a:r>
              <a:r>
                <a:rPr kumimoji="0" lang="en-US" sz="1800" b="0" i="0" u="none" strike="noStrike" kern="1200" cap="none" spc="0" normalizeH="0" baseline="0" noProof="0" dirty="0">
                  <a:ln>
                    <a:noFill/>
                  </a:ln>
                  <a:solidFill>
                    <a:prstClr val="white">
                      <a:lumMod val="75000"/>
                    </a:prstClr>
                  </a:solidFill>
                  <a:effectLst/>
                  <a:uLnTx/>
                  <a:uFillTx/>
                  <a:latin typeface="Arial" charset="0"/>
                  <a:ea typeface="ＭＳ Ｐゴシック" charset="0"/>
                  <a:cs typeface="+mn-cs"/>
                </a:rPr>
                <a:t> data pointer</a:t>
              </a:r>
            </a:p>
          </p:txBody>
        </p:sp>
        <p:grpSp>
          <p:nvGrpSpPr>
            <p:cNvPr id="20" name="Group 19">
              <a:extLst>
                <a:ext uri="{FF2B5EF4-FFF2-40B4-BE49-F238E27FC236}">
                  <a16:creationId xmlns:a16="http://schemas.microsoft.com/office/drawing/2014/main" id="{B4F94C5D-E8AA-B440-8C55-70C383D81C15}"/>
                </a:ext>
              </a:extLst>
            </p:cNvPr>
            <p:cNvGrpSpPr/>
            <p:nvPr/>
          </p:nvGrpSpPr>
          <p:grpSpPr>
            <a:xfrm>
              <a:off x="5277007" y="2859957"/>
              <a:ext cx="627836" cy="345695"/>
              <a:chOff x="5527528" y="3067992"/>
              <a:chExt cx="627836" cy="345695"/>
            </a:xfrm>
          </p:grpSpPr>
          <p:sp>
            <p:nvSpPr>
              <p:cNvPr id="114" name="Text Box 34">
                <a:extLst>
                  <a:ext uri="{FF2B5EF4-FFF2-40B4-BE49-F238E27FC236}">
                    <a16:creationId xmlns:a16="http://schemas.microsoft.com/office/drawing/2014/main" id="{7FD0470F-0A1F-AA4D-A333-01EBF41CDBEA}"/>
                  </a:ext>
                </a:extLst>
              </p:cNvPr>
              <p:cNvSpPr txBox="1">
                <a:spLocks noChangeArrowheads="1"/>
              </p:cNvSpPr>
              <p:nvPr/>
            </p:nvSpPr>
            <p:spPr bwMode="auto">
              <a:xfrm>
                <a:off x="5864900" y="3067992"/>
                <a:ext cx="290464"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rPr>
                  <a:t>P</a:t>
                </a:r>
                <a:endParaRPr kumimoji="0" lang="en-US" sz="24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endParaRPr>
              </a:p>
            </p:txBody>
          </p:sp>
          <p:sp>
            <p:nvSpPr>
              <p:cNvPr id="120" name="Text Box 36">
                <a:extLst>
                  <a:ext uri="{FF2B5EF4-FFF2-40B4-BE49-F238E27FC236}">
                    <a16:creationId xmlns:a16="http://schemas.microsoft.com/office/drawing/2014/main" id="{B48CC928-18A3-8E4E-944E-47C0F754B01D}"/>
                  </a:ext>
                </a:extLst>
              </p:cNvPr>
              <p:cNvSpPr txBox="1">
                <a:spLocks noChangeArrowheads="1"/>
              </p:cNvSpPr>
              <p:nvPr/>
            </p:nvSpPr>
            <p:spPr bwMode="auto">
              <a:xfrm>
                <a:off x="5527528" y="3075133"/>
                <a:ext cx="316112"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rPr>
                  <a:t>U</a:t>
                </a:r>
                <a:endParaRPr kumimoji="0" lang="en-US" sz="24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endParaRPr>
              </a:p>
            </p:txBody>
          </p:sp>
        </p:grpSp>
      </p:grpSp>
      <p:sp>
        <p:nvSpPr>
          <p:cNvPr id="83" name="Line 39">
            <a:extLst>
              <a:ext uri="{FF2B5EF4-FFF2-40B4-BE49-F238E27FC236}">
                <a16:creationId xmlns:a16="http://schemas.microsoft.com/office/drawing/2014/main" id="{392B7123-3C26-1749-8AFA-C33B254E566D}"/>
              </a:ext>
            </a:extLst>
          </p:cNvPr>
          <p:cNvSpPr>
            <a:spLocks noChangeShapeType="1"/>
          </p:cNvSpPr>
          <p:nvPr/>
        </p:nvSpPr>
        <p:spPr bwMode="auto">
          <a:xfrm flipV="1">
            <a:off x="5038305" y="2821148"/>
            <a:ext cx="0" cy="392113"/>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90" name="Line 39">
            <a:extLst>
              <a:ext uri="{FF2B5EF4-FFF2-40B4-BE49-F238E27FC236}">
                <a16:creationId xmlns:a16="http://schemas.microsoft.com/office/drawing/2014/main" id="{7076B497-C69A-EF44-9C73-7365E43E17C4}"/>
              </a:ext>
            </a:extLst>
          </p:cNvPr>
          <p:cNvSpPr>
            <a:spLocks noChangeShapeType="1"/>
          </p:cNvSpPr>
          <p:nvPr/>
        </p:nvSpPr>
        <p:spPr bwMode="auto">
          <a:xfrm flipV="1">
            <a:off x="5198693" y="2812182"/>
            <a:ext cx="0" cy="392113"/>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grpSp>
        <p:nvGrpSpPr>
          <p:cNvPr id="21" name="Group 20">
            <a:extLst>
              <a:ext uri="{FF2B5EF4-FFF2-40B4-BE49-F238E27FC236}">
                <a16:creationId xmlns:a16="http://schemas.microsoft.com/office/drawing/2014/main" id="{EDC6B1EF-A64F-C94C-81C5-7457A0FFD99A}"/>
              </a:ext>
            </a:extLst>
          </p:cNvPr>
          <p:cNvGrpSpPr/>
          <p:nvPr/>
        </p:nvGrpSpPr>
        <p:grpSpPr>
          <a:xfrm>
            <a:off x="182880" y="2863950"/>
            <a:ext cx="5235245" cy="1390074"/>
            <a:chOff x="182880" y="2863950"/>
            <a:chExt cx="5235245" cy="1390074"/>
          </a:xfrm>
        </p:grpSpPr>
        <p:grpSp>
          <p:nvGrpSpPr>
            <p:cNvPr id="18" name="Group 17">
              <a:extLst>
                <a:ext uri="{FF2B5EF4-FFF2-40B4-BE49-F238E27FC236}">
                  <a16:creationId xmlns:a16="http://schemas.microsoft.com/office/drawing/2014/main" id="{A2C55822-331C-DB41-AB07-59E5BF177405}"/>
                </a:ext>
              </a:extLst>
            </p:cNvPr>
            <p:cNvGrpSpPr/>
            <p:nvPr/>
          </p:nvGrpSpPr>
          <p:grpSpPr>
            <a:xfrm>
              <a:off x="4962499" y="2863950"/>
              <a:ext cx="455626" cy="338554"/>
              <a:chOff x="4962499" y="2863950"/>
              <a:chExt cx="455626" cy="338554"/>
            </a:xfrm>
          </p:grpSpPr>
          <p:sp>
            <p:nvSpPr>
              <p:cNvPr id="91" name="Text Box 33">
                <a:extLst>
                  <a:ext uri="{FF2B5EF4-FFF2-40B4-BE49-F238E27FC236}">
                    <a16:creationId xmlns:a16="http://schemas.microsoft.com/office/drawing/2014/main" id="{C85C82AE-5A3B-EC47-8EA4-C0FA0727D048}"/>
                  </a:ext>
                </a:extLst>
              </p:cNvPr>
              <p:cNvSpPr txBox="1">
                <a:spLocks noChangeArrowheads="1"/>
              </p:cNvSpPr>
              <p:nvPr/>
            </p:nvSpPr>
            <p:spPr bwMode="auto">
              <a:xfrm>
                <a:off x="4962499" y="2863950"/>
                <a:ext cx="296876"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C</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92" name="Text Box 33">
                <a:extLst>
                  <a:ext uri="{FF2B5EF4-FFF2-40B4-BE49-F238E27FC236}">
                    <a16:creationId xmlns:a16="http://schemas.microsoft.com/office/drawing/2014/main" id="{D8D1B074-0355-2942-9977-4413DF7E41C7}"/>
                  </a:ext>
                </a:extLst>
              </p:cNvPr>
              <p:cNvSpPr txBox="1">
                <a:spLocks noChangeArrowheads="1"/>
              </p:cNvSpPr>
              <p:nvPr/>
            </p:nvSpPr>
            <p:spPr bwMode="auto">
              <a:xfrm>
                <a:off x="5121249" y="2863950"/>
                <a:ext cx="296876"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E</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grpSp>
        <p:sp>
          <p:nvSpPr>
            <p:cNvPr id="103" name="Text Box 44">
              <a:extLst>
                <a:ext uri="{FF2B5EF4-FFF2-40B4-BE49-F238E27FC236}">
                  <a16:creationId xmlns:a16="http://schemas.microsoft.com/office/drawing/2014/main" id="{8DAB804F-166B-0D4B-8089-4B58E3A0811F}"/>
                </a:ext>
              </a:extLst>
            </p:cNvPr>
            <p:cNvSpPr txBox="1">
              <a:spLocks noChangeArrowheads="1"/>
            </p:cNvSpPr>
            <p:nvPr/>
          </p:nvSpPr>
          <p:spPr bwMode="auto">
            <a:xfrm>
              <a:off x="182880" y="3829292"/>
              <a:ext cx="3384479" cy="4247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 E: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congestion notification</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0" name="Freeform 48">
              <a:extLst>
                <a:ext uri="{FF2B5EF4-FFF2-40B4-BE49-F238E27FC236}">
                  <a16:creationId xmlns:a16="http://schemas.microsoft.com/office/drawing/2014/main" id="{7103D547-1AEC-9743-8B26-22B579AF1CE1}"/>
                </a:ext>
              </a:extLst>
            </p:cNvPr>
            <p:cNvSpPr>
              <a:spLocks/>
            </p:cNvSpPr>
            <p:nvPr/>
          </p:nvSpPr>
          <p:spPr bwMode="auto">
            <a:xfrm>
              <a:off x="3573195" y="3136684"/>
              <a:ext cx="1749482" cy="914811"/>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 fmla="*/ 0 w 11345"/>
                <a:gd name="connsiteY0" fmla="*/ 13363 h 13363"/>
                <a:gd name="connsiteX1" fmla="*/ 9905 w 11345"/>
                <a:gd name="connsiteY1" fmla="*/ 0 h 13363"/>
                <a:gd name="connsiteX2" fmla="*/ 11345 w 11345"/>
                <a:gd name="connsiteY2" fmla="*/ 135 h 13363"/>
                <a:gd name="connsiteX0" fmla="*/ 0 w 11465"/>
                <a:gd name="connsiteY0" fmla="*/ 23977 h 23977"/>
                <a:gd name="connsiteX1" fmla="*/ 10025 w 11465"/>
                <a:gd name="connsiteY1" fmla="*/ 0 h 23977"/>
                <a:gd name="connsiteX2" fmla="*/ 11465 w 11465"/>
                <a:gd name="connsiteY2" fmla="*/ 135 h 23977"/>
                <a:gd name="connsiteX0" fmla="*/ 0 w 11405"/>
                <a:gd name="connsiteY0" fmla="*/ 28694 h 28694"/>
                <a:gd name="connsiteX1" fmla="*/ 9965 w 11405"/>
                <a:gd name="connsiteY1" fmla="*/ 0 h 28694"/>
                <a:gd name="connsiteX2" fmla="*/ 11405 w 11405"/>
                <a:gd name="connsiteY2" fmla="*/ 135 h 28694"/>
                <a:gd name="connsiteX0" fmla="*/ 0 w 11391"/>
                <a:gd name="connsiteY0" fmla="*/ 28694 h 28694"/>
                <a:gd name="connsiteX1" fmla="*/ 9965 w 11391"/>
                <a:gd name="connsiteY1" fmla="*/ 0 h 28694"/>
                <a:gd name="connsiteX2" fmla="*/ 11391 w 11391"/>
                <a:gd name="connsiteY2" fmla="*/ 0 h 28694"/>
                <a:gd name="connsiteX0" fmla="*/ 0 w 11391"/>
                <a:gd name="connsiteY0" fmla="*/ 28743 h 28743"/>
                <a:gd name="connsiteX1" fmla="*/ 6388 w 11391"/>
                <a:gd name="connsiteY1" fmla="*/ 0 h 28743"/>
                <a:gd name="connsiteX2" fmla="*/ 11391 w 11391"/>
                <a:gd name="connsiteY2" fmla="*/ 49 h 28743"/>
                <a:gd name="connsiteX0" fmla="*/ 0 w 7455"/>
                <a:gd name="connsiteY0" fmla="*/ 28792 h 28792"/>
                <a:gd name="connsiteX1" fmla="*/ 6388 w 7455"/>
                <a:gd name="connsiteY1" fmla="*/ 49 h 28792"/>
                <a:gd name="connsiteX2" fmla="*/ 7455 w 7455"/>
                <a:gd name="connsiteY2" fmla="*/ 0 h 28792"/>
                <a:gd name="connsiteX0" fmla="*/ 0 w 9679"/>
                <a:gd name="connsiteY0" fmla="*/ 9983 h 9983"/>
                <a:gd name="connsiteX1" fmla="*/ 8569 w 9679"/>
                <a:gd name="connsiteY1" fmla="*/ 0 h 9983"/>
                <a:gd name="connsiteX2" fmla="*/ 9679 w 9679"/>
                <a:gd name="connsiteY2" fmla="*/ 34 h 9983"/>
                <a:gd name="connsiteX0" fmla="*/ 0 w 10062"/>
                <a:gd name="connsiteY0" fmla="*/ 10017 h 10017"/>
                <a:gd name="connsiteX1" fmla="*/ 8853 w 10062"/>
                <a:gd name="connsiteY1" fmla="*/ 17 h 10017"/>
                <a:gd name="connsiteX2" fmla="*/ 10062 w 10062"/>
                <a:gd name="connsiteY2" fmla="*/ 0 h 10017"/>
              </a:gdLst>
              <a:ahLst/>
              <a:cxnLst>
                <a:cxn ang="0">
                  <a:pos x="connsiteX0" y="connsiteY0"/>
                </a:cxn>
                <a:cxn ang="0">
                  <a:pos x="connsiteX1" y="connsiteY1"/>
                </a:cxn>
                <a:cxn ang="0">
                  <a:pos x="connsiteX2" y="connsiteY2"/>
                </a:cxn>
              </a:cxnLst>
              <a:rect l="l" t="t" r="r" b="b"/>
              <a:pathLst>
                <a:path w="10062" h="10017">
                  <a:moveTo>
                    <a:pt x="0" y="10017"/>
                  </a:moveTo>
                  <a:lnTo>
                    <a:pt x="8853" y="17"/>
                  </a:lnTo>
                  <a:lnTo>
                    <a:pt x="10062"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4" name="Slide Number Placeholder 2">
            <a:extLst>
              <a:ext uri="{FF2B5EF4-FFF2-40B4-BE49-F238E27FC236}">
                <a16:creationId xmlns:a16="http://schemas.microsoft.com/office/drawing/2014/main" id="{A3EE5CD7-E8F0-2F4B-B766-7EC8F235C30A}"/>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37</a:t>
            </a:fld>
            <a:endParaRPr lang="en-US" dirty="0"/>
          </a:p>
        </p:txBody>
      </p:sp>
    </p:spTree>
    <p:extLst>
      <p:ext uri="{BB962C8B-B14F-4D97-AF65-F5344CB8AC3E}">
        <p14:creationId xmlns:p14="http://schemas.microsoft.com/office/powerpoint/2010/main" val="176151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9"/>
                                        </p:tgtEl>
                                        <p:attrNameLst>
                                          <p:attrName>style.visibility</p:attrName>
                                        </p:attrNameLst>
                                      </p:cBhvr>
                                      <p:to>
                                        <p:strVal val="visible"/>
                                      </p:to>
                                    </p:set>
                                    <p:animEffect transition="in" filter="dissolve">
                                      <p:cBhvr>
                                        <p:cTn id="22" dur="500"/>
                                        <p:tgtEl>
                                          <p:spTgt spid="12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dissolv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dissolv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15"/>
                                        </p:tgtEl>
                                        <p:attrNameLst>
                                          <p:attrName>style.visibility</p:attrName>
                                        </p:attrNameLst>
                                      </p:cBhvr>
                                      <p:to>
                                        <p:strVal val="visible"/>
                                      </p:to>
                                    </p:set>
                                    <p:animEffect transition="in" filter="dissolve">
                                      <p:cBhvr>
                                        <p:cTn id="47" dur="500"/>
                                        <p:tgtEl>
                                          <p:spTgt spid="11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sequence numbers, ACKs</a:t>
            </a:r>
            <a:endParaRPr lang="en-US" sz="4400" b="0" dirty="0"/>
          </a:p>
        </p:txBody>
      </p:sp>
      <p:sp>
        <p:nvSpPr>
          <p:cNvPr id="223" name="Rectangle 5">
            <a:extLst>
              <a:ext uri="{FF2B5EF4-FFF2-40B4-BE49-F238E27FC236}">
                <a16:creationId xmlns:a16="http://schemas.microsoft.com/office/drawing/2014/main" id="{D2976065-03BB-9A44-9CEB-93BE9CAA88A6}"/>
              </a:ext>
            </a:extLst>
          </p:cNvPr>
          <p:cNvSpPr txBox="1">
            <a:spLocks noChangeArrowheads="1"/>
          </p:cNvSpPr>
          <p:nvPr/>
        </p:nvSpPr>
        <p:spPr bwMode="auto">
          <a:xfrm>
            <a:off x="715171" y="1355712"/>
            <a:ext cx="5096669" cy="1311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Sequence numbers:</a:t>
            </a:r>
          </a:p>
          <a:p>
            <a:pPr marL="635000" marR="0" lvl="1" indent="-277813"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byte stream “</a:t>
            </a:r>
            <a:r>
              <a:rPr kumimoji="0" lang="en-US" altLang="ja-JP"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number” of first byte in segment’s data</a:t>
            </a:r>
            <a:endParaRPr kumimoji="0" lang="en-US" altLang="ja-JP" sz="24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224" name="Group 192">
            <a:extLst>
              <a:ext uri="{FF2B5EF4-FFF2-40B4-BE49-F238E27FC236}">
                <a16:creationId xmlns:a16="http://schemas.microsoft.com/office/drawing/2014/main" id="{9FCDCC73-BB43-8046-8E2C-1100B11E1F9D}"/>
              </a:ext>
            </a:extLst>
          </p:cNvPr>
          <p:cNvGrpSpPr>
            <a:grpSpLocks/>
          </p:cNvGrpSpPr>
          <p:nvPr/>
        </p:nvGrpSpPr>
        <p:grpSpPr bwMode="auto">
          <a:xfrm>
            <a:off x="7783528" y="3989281"/>
            <a:ext cx="3086106" cy="2541588"/>
            <a:chOff x="3520" y="2404"/>
            <a:chExt cx="1944" cy="1601"/>
          </a:xfrm>
        </p:grpSpPr>
        <p:sp>
          <p:nvSpPr>
            <p:cNvPr id="225" name="Rectangle 167">
              <a:extLst>
                <a:ext uri="{FF2B5EF4-FFF2-40B4-BE49-F238E27FC236}">
                  <a16:creationId xmlns:a16="http://schemas.microsoft.com/office/drawing/2014/main" id="{9463A16E-CF3F-744B-B6DB-33800BAB4519}"/>
                </a:ext>
              </a:extLst>
            </p:cNvPr>
            <p:cNvSpPr>
              <a:spLocks noChangeArrowheads="1"/>
            </p:cNvSpPr>
            <p:nvPr/>
          </p:nvSpPr>
          <p:spPr bwMode="auto">
            <a:xfrm>
              <a:off x="3755" y="3589"/>
              <a:ext cx="1202" cy="130"/>
            </a:xfrm>
            <a:prstGeom prst="rect">
              <a:avLst/>
            </a:prstGeom>
            <a:solidFill>
              <a:srgbClr val="CC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6" name="Group 148">
              <a:extLst>
                <a:ext uri="{FF2B5EF4-FFF2-40B4-BE49-F238E27FC236}">
                  <a16:creationId xmlns:a16="http://schemas.microsoft.com/office/drawing/2014/main" id="{841F4166-2762-C948-9842-0D47AF0FC7F8}"/>
                </a:ext>
              </a:extLst>
            </p:cNvPr>
            <p:cNvGrpSpPr>
              <a:grpSpLocks/>
            </p:cNvGrpSpPr>
            <p:nvPr/>
          </p:nvGrpSpPr>
          <p:grpSpPr bwMode="auto">
            <a:xfrm>
              <a:off x="3731" y="3291"/>
              <a:ext cx="1252" cy="714"/>
              <a:chOff x="1974" y="2984"/>
              <a:chExt cx="1252" cy="714"/>
            </a:xfrm>
          </p:grpSpPr>
          <p:sp>
            <p:nvSpPr>
              <p:cNvPr id="229" name="Rectangle 149">
                <a:extLst>
                  <a:ext uri="{FF2B5EF4-FFF2-40B4-BE49-F238E27FC236}">
                    <a16:creationId xmlns:a16="http://schemas.microsoft.com/office/drawing/2014/main" id="{6E7D0693-0288-9A4A-9FBC-6B90B9B96584}"/>
                  </a:ext>
                </a:extLst>
              </p:cNvPr>
              <p:cNvSpPr>
                <a:spLocks noChangeArrowheads="1"/>
              </p:cNvSpPr>
              <p:nvPr/>
            </p:nvSpPr>
            <p:spPr bwMode="auto">
              <a:xfrm>
                <a:off x="1994" y="2995"/>
                <a:ext cx="1210" cy="703"/>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0" name="Text Box 150">
                <a:extLst>
                  <a:ext uri="{FF2B5EF4-FFF2-40B4-BE49-F238E27FC236}">
                    <a16:creationId xmlns:a16="http://schemas.microsoft.com/office/drawing/2014/main" id="{62697352-4BED-A64F-8830-504FE043B5D0}"/>
                  </a:ext>
                </a:extLst>
              </p:cNvPr>
              <p:cNvSpPr txBox="1">
                <a:spLocks noChangeArrowheads="1"/>
              </p:cNvSpPr>
              <p:nvPr/>
            </p:nvSpPr>
            <p:spPr bwMode="auto">
              <a:xfrm>
                <a:off x="2001" y="2984"/>
                <a:ext cx="580" cy="1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source port #</a:t>
                </a:r>
              </a:p>
            </p:txBody>
          </p:sp>
          <p:sp>
            <p:nvSpPr>
              <p:cNvPr id="231" name="Text Box 151">
                <a:extLst>
                  <a:ext uri="{FF2B5EF4-FFF2-40B4-BE49-F238E27FC236}">
                    <a16:creationId xmlns:a16="http://schemas.microsoft.com/office/drawing/2014/main" id="{2C0BFF63-7DCB-6D4D-AF9A-56894AAAD824}"/>
                  </a:ext>
                </a:extLst>
              </p:cNvPr>
              <p:cNvSpPr txBox="1">
                <a:spLocks noChangeArrowheads="1"/>
              </p:cNvSpPr>
              <p:nvPr/>
            </p:nvSpPr>
            <p:spPr bwMode="auto">
              <a:xfrm>
                <a:off x="2648" y="2987"/>
                <a:ext cx="491" cy="1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dest port #</a:t>
                </a:r>
              </a:p>
            </p:txBody>
          </p:sp>
          <p:sp>
            <p:nvSpPr>
              <p:cNvPr id="232" name="Text Box 152">
                <a:extLst>
                  <a:ext uri="{FF2B5EF4-FFF2-40B4-BE49-F238E27FC236}">
                    <a16:creationId xmlns:a16="http://schemas.microsoft.com/office/drawing/2014/main" id="{69698EB5-AC5E-124A-AB12-0B1B72742F02}"/>
                  </a:ext>
                </a:extLst>
              </p:cNvPr>
              <p:cNvSpPr txBox="1">
                <a:spLocks noChangeArrowheads="1"/>
              </p:cNvSpPr>
              <p:nvPr/>
            </p:nvSpPr>
            <p:spPr bwMode="auto">
              <a:xfrm>
                <a:off x="2154" y="3117"/>
                <a:ext cx="912"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sequence number</a:t>
                </a:r>
              </a:p>
            </p:txBody>
          </p:sp>
          <p:sp>
            <p:nvSpPr>
              <p:cNvPr id="233" name="Text Box 153">
                <a:extLst>
                  <a:ext uri="{FF2B5EF4-FFF2-40B4-BE49-F238E27FC236}">
                    <a16:creationId xmlns:a16="http://schemas.microsoft.com/office/drawing/2014/main" id="{697ADB2B-E096-7A41-ACDA-9E058B2EFF5D}"/>
                  </a:ext>
                </a:extLst>
              </p:cNvPr>
              <p:cNvSpPr txBox="1">
                <a:spLocks noChangeArrowheads="1"/>
              </p:cNvSpPr>
              <p:nvPr/>
            </p:nvSpPr>
            <p:spPr bwMode="auto">
              <a:xfrm>
                <a:off x="1974" y="3257"/>
                <a:ext cx="1252"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ＭＳ Ｐゴシック" charset="0"/>
                    <a:cs typeface="+mn-cs"/>
                  </a:rPr>
                  <a:t>acknowledgement number</a:t>
                </a:r>
              </a:p>
            </p:txBody>
          </p:sp>
          <p:sp>
            <p:nvSpPr>
              <p:cNvPr id="234" name="Text Box 154">
                <a:extLst>
                  <a:ext uri="{FF2B5EF4-FFF2-40B4-BE49-F238E27FC236}">
                    <a16:creationId xmlns:a16="http://schemas.microsoft.com/office/drawing/2014/main" id="{FD66858C-8D5E-8443-9F2A-57EB759D3EFB}"/>
                  </a:ext>
                </a:extLst>
              </p:cNvPr>
              <p:cNvSpPr txBox="1">
                <a:spLocks noChangeArrowheads="1"/>
              </p:cNvSpPr>
              <p:nvPr/>
            </p:nvSpPr>
            <p:spPr bwMode="auto">
              <a:xfrm>
                <a:off x="2053" y="3544"/>
                <a:ext cx="475" cy="1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checksum</a:t>
                </a:r>
              </a:p>
            </p:txBody>
          </p:sp>
          <p:sp>
            <p:nvSpPr>
              <p:cNvPr id="235" name="Line 155">
                <a:extLst>
                  <a:ext uri="{FF2B5EF4-FFF2-40B4-BE49-F238E27FC236}">
                    <a16:creationId xmlns:a16="http://schemas.microsoft.com/office/drawing/2014/main" id="{3FFD0288-879C-5D4E-AB0C-3445A5A97975}"/>
                  </a:ext>
                </a:extLst>
              </p:cNvPr>
              <p:cNvSpPr>
                <a:spLocks noChangeShapeType="1"/>
              </p:cNvSpPr>
              <p:nvPr/>
            </p:nvSpPr>
            <p:spPr bwMode="auto">
              <a:xfrm>
                <a:off x="1994" y="3138"/>
                <a:ext cx="1212"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6" name="Line 156">
                <a:extLst>
                  <a:ext uri="{FF2B5EF4-FFF2-40B4-BE49-F238E27FC236}">
                    <a16:creationId xmlns:a16="http://schemas.microsoft.com/office/drawing/2014/main" id="{258401F9-F43D-C344-A200-772A5E1E1CB6}"/>
                  </a:ext>
                </a:extLst>
              </p:cNvPr>
              <p:cNvSpPr>
                <a:spLocks noChangeShapeType="1"/>
              </p:cNvSpPr>
              <p:nvPr/>
            </p:nvSpPr>
            <p:spPr bwMode="auto">
              <a:xfrm>
                <a:off x="1994" y="3274"/>
                <a:ext cx="1212"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Line 157">
                <a:extLst>
                  <a:ext uri="{FF2B5EF4-FFF2-40B4-BE49-F238E27FC236}">
                    <a16:creationId xmlns:a16="http://schemas.microsoft.com/office/drawing/2014/main" id="{1E8AD451-7070-4243-A92C-2F6573F9406B}"/>
                  </a:ext>
                </a:extLst>
              </p:cNvPr>
              <p:cNvSpPr>
                <a:spLocks noChangeShapeType="1"/>
              </p:cNvSpPr>
              <p:nvPr/>
            </p:nvSpPr>
            <p:spPr bwMode="auto">
              <a:xfrm>
                <a:off x="1992" y="3414"/>
                <a:ext cx="1212"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8" name="Line 158">
                <a:extLst>
                  <a:ext uri="{FF2B5EF4-FFF2-40B4-BE49-F238E27FC236}">
                    <a16:creationId xmlns:a16="http://schemas.microsoft.com/office/drawing/2014/main" id="{A4BD4C96-4E2A-074E-8E46-E4BF76EDD858}"/>
                  </a:ext>
                </a:extLst>
              </p:cNvPr>
              <p:cNvSpPr>
                <a:spLocks noChangeShapeType="1"/>
              </p:cNvSpPr>
              <p:nvPr/>
            </p:nvSpPr>
            <p:spPr bwMode="auto">
              <a:xfrm>
                <a:off x="2588" y="2994"/>
                <a:ext cx="0" cy="14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9" name="Line 159">
                <a:extLst>
                  <a:ext uri="{FF2B5EF4-FFF2-40B4-BE49-F238E27FC236}">
                    <a16:creationId xmlns:a16="http://schemas.microsoft.com/office/drawing/2014/main" id="{2153A22B-2E95-B947-A87C-50991B8DBA5D}"/>
                  </a:ext>
                </a:extLst>
              </p:cNvPr>
              <p:cNvSpPr>
                <a:spLocks noChangeShapeType="1"/>
              </p:cNvSpPr>
              <p:nvPr/>
            </p:nvSpPr>
            <p:spPr bwMode="auto">
              <a:xfrm>
                <a:off x="2588" y="3416"/>
                <a:ext cx="0" cy="28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Line 160">
                <a:extLst>
                  <a:ext uri="{FF2B5EF4-FFF2-40B4-BE49-F238E27FC236}">
                    <a16:creationId xmlns:a16="http://schemas.microsoft.com/office/drawing/2014/main" id="{BE256B00-4CFB-254F-8432-198CA45B2CAE}"/>
                  </a:ext>
                </a:extLst>
              </p:cNvPr>
              <p:cNvSpPr>
                <a:spLocks noChangeShapeType="1"/>
              </p:cNvSpPr>
              <p:nvPr/>
            </p:nvSpPr>
            <p:spPr bwMode="auto">
              <a:xfrm>
                <a:off x="1994" y="3548"/>
                <a:ext cx="1212"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1" name="Text Box 161">
                <a:extLst>
                  <a:ext uri="{FF2B5EF4-FFF2-40B4-BE49-F238E27FC236}">
                    <a16:creationId xmlns:a16="http://schemas.microsoft.com/office/drawing/2014/main" id="{B0718275-925B-4143-80DA-87B335709565}"/>
                  </a:ext>
                </a:extLst>
              </p:cNvPr>
              <p:cNvSpPr txBox="1">
                <a:spLocks noChangeArrowheads="1"/>
              </p:cNvSpPr>
              <p:nvPr/>
            </p:nvSpPr>
            <p:spPr bwMode="auto">
              <a:xfrm>
                <a:off x="2708" y="3390"/>
                <a:ext cx="323"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rwnd</a:t>
                </a:r>
              </a:p>
            </p:txBody>
          </p:sp>
          <p:sp>
            <p:nvSpPr>
              <p:cNvPr id="242" name="Text Box 162">
                <a:extLst>
                  <a:ext uri="{FF2B5EF4-FFF2-40B4-BE49-F238E27FC236}">
                    <a16:creationId xmlns:a16="http://schemas.microsoft.com/office/drawing/2014/main" id="{539F6CE1-CE5E-234B-9AFA-A6F230193072}"/>
                  </a:ext>
                </a:extLst>
              </p:cNvPr>
              <p:cNvSpPr txBox="1">
                <a:spLocks noChangeArrowheads="1"/>
              </p:cNvSpPr>
              <p:nvPr/>
            </p:nvSpPr>
            <p:spPr bwMode="auto">
              <a:xfrm>
                <a:off x="2651" y="3544"/>
                <a:ext cx="496" cy="1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urg pointer</a:t>
                </a:r>
              </a:p>
            </p:txBody>
          </p:sp>
          <p:sp>
            <p:nvSpPr>
              <p:cNvPr id="243" name="Line 163">
                <a:extLst>
                  <a:ext uri="{FF2B5EF4-FFF2-40B4-BE49-F238E27FC236}">
                    <a16:creationId xmlns:a16="http://schemas.microsoft.com/office/drawing/2014/main" id="{6A1FC325-C1C9-E145-AB86-EB4CA77AB42D}"/>
                  </a:ext>
                </a:extLst>
              </p:cNvPr>
              <p:cNvSpPr>
                <a:spLocks noChangeShapeType="1"/>
              </p:cNvSpPr>
              <p:nvPr/>
            </p:nvSpPr>
            <p:spPr bwMode="auto">
              <a:xfrm>
                <a:off x="2398" y="3413"/>
                <a:ext cx="0" cy="134"/>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Line 164">
                <a:extLst>
                  <a:ext uri="{FF2B5EF4-FFF2-40B4-BE49-F238E27FC236}">
                    <a16:creationId xmlns:a16="http://schemas.microsoft.com/office/drawing/2014/main" id="{A57D4AEC-EA9B-6441-B943-116E0B65541F}"/>
                  </a:ext>
                </a:extLst>
              </p:cNvPr>
              <p:cNvSpPr>
                <a:spLocks noChangeShapeType="1"/>
              </p:cNvSpPr>
              <p:nvPr/>
            </p:nvSpPr>
            <p:spPr bwMode="auto">
              <a:xfrm>
                <a:off x="2143" y="3412"/>
                <a:ext cx="0" cy="134"/>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7" name="Text Box 166">
              <a:extLst>
                <a:ext uri="{FF2B5EF4-FFF2-40B4-BE49-F238E27FC236}">
                  <a16:creationId xmlns:a16="http://schemas.microsoft.com/office/drawing/2014/main" id="{A11A42A2-3DE7-8749-BEFC-4B12DFD4E911}"/>
                </a:ext>
              </a:extLst>
            </p:cNvPr>
            <p:cNvSpPr txBox="1">
              <a:spLocks noChangeArrowheads="1"/>
            </p:cNvSpPr>
            <p:nvPr/>
          </p:nvSpPr>
          <p:spPr bwMode="auto">
            <a:xfrm>
              <a:off x="3520" y="3092"/>
              <a:ext cx="1944"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outgoing segment from receiver</a:t>
              </a:r>
            </a:p>
          </p:txBody>
        </p:sp>
        <p:sp>
          <p:nvSpPr>
            <p:cNvPr id="228" name="Freeform 168">
              <a:extLst>
                <a:ext uri="{FF2B5EF4-FFF2-40B4-BE49-F238E27FC236}">
                  <a16:creationId xmlns:a16="http://schemas.microsoft.com/office/drawing/2014/main" id="{06FB8DE4-FF8B-2A4C-9587-9B7067BCC3D8}"/>
                </a:ext>
              </a:extLst>
            </p:cNvPr>
            <p:cNvSpPr>
              <a:spLocks/>
            </p:cNvSpPr>
            <p:nvPr/>
          </p:nvSpPr>
          <p:spPr bwMode="auto">
            <a:xfrm flipH="1" flipV="1">
              <a:off x="3599" y="2404"/>
              <a:ext cx="107" cy="1194"/>
            </a:xfrm>
            <a:custGeom>
              <a:avLst/>
              <a:gdLst>
                <a:gd name="T0" fmla="*/ 0 w 107"/>
                <a:gd name="T1" fmla="*/ 0 h 910"/>
                <a:gd name="T2" fmla="*/ 107 w 107"/>
                <a:gd name="T3" fmla="*/ 0 h 910"/>
                <a:gd name="T4" fmla="*/ 107 w 107"/>
                <a:gd name="T5" fmla="*/ 13768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45" name="Group 195">
            <a:extLst>
              <a:ext uri="{FF2B5EF4-FFF2-40B4-BE49-F238E27FC236}">
                <a16:creationId xmlns:a16="http://schemas.microsoft.com/office/drawing/2014/main" id="{B37D7216-C212-C843-A667-53A7C0B847CF}"/>
              </a:ext>
            </a:extLst>
          </p:cNvPr>
          <p:cNvGrpSpPr>
            <a:grpSpLocks/>
          </p:cNvGrpSpPr>
          <p:nvPr/>
        </p:nvGrpSpPr>
        <p:grpSpPr bwMode="auto">
          <a:xfrm>
            <a:off x="8685214" y="6022869"/>
            <a:ext cx="358775" cy="304800"/>
            <a:chOff x="5144" y="3677"/>
            <a:chExt cx="226" cy="192"/>
          </a:xfrm>
        </p:grpSpPr>
        <p:sp>
          <p:nvSpPr>
            <p:cNvPr id="246" name="Rectangle 194">
              <a:extLst>
                <a:ext uri="{FF2B5EF4-FFF2-40B4-BE49-F238E27FC236}">
                  <a16:creationId xmlns:a16="http://schemas.microsoft.com/office/drawing/2014/main" id="{43AFBFF1-B1C6-C147-BB51-D67A053105CA}"/>
                </a:ext>
              </a:extLst>
            </p:cNvPr>
            <p:cNvSpPr>
              <a:spLocks noChangeArrowheads="1"/>
            </p:cNvSpPr>
            <p:nvPr/>
          </p:nvSpPr>
          <p:spPr bwMode="auto">
            <a:xfrm>
              <a:off x="5212" y="3716"/>
              <a:ext cx="88" cy="130"/>
            </a:xfrm>
            <a:prstGeom prst="rect">
              <a:avLst/>
            </a:prstGeom>
            <a:solidFill>
              <a:srgbClr val="CC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47" name="Text Box 193">
              <a:extLst>
                <a:ext uri="{FF2B5EF4-FFF2-40B4-BE49-F238E27FC236}">
                  <a16:creationId xmlns:a16="http://schemas.microsoft.com/office/drawing/2014/main" id="{BF6FCEAE-49B5-A041-A298-4CB690E54688}"/>
                </a:ext>
              </a:extLst>
            </p:cNvPr>
            <p:cNvSpPr txBox="1">
              <a:spLocks noChangeArrowheads="1"/>
            </p:cNvSpPr>
            <p:nvPr/>
          </p:nvSpPr>
          <p:spPr bwMode="auto">
            <a:xfrm>
              <a:off x="5144" y="3677"/>
              <a:ext cx="226"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Narrow" charset="0"/>
                  <a:ea typeface="ＭＳ Ｐゴシック" charset="0"/>
                  <a:cs typeface="+mn-cs"/>
                </a:rPr>
                <a:t>A</a:t>
              </a:r>
            </a:p>
          </p:txBody>
        </p:sp>
      </p:grpSp>
      <p:sp>
        <p:nvSpPr>
          <p:cNvPr id="248" name="Rectangle 37">
            <a:extLst>
              <a:ext uri="{FF2B5EF4-FFF2-40B4-BE49-F238E27FC236}">
                <a16:creationId xmlns:a16="http://schemas.microsoft.com/office/drawing/2014/main" id="{A8678432-C6E0-9045-9DFE-9E95FBC24301}"/>
              </a:ext>
            </a:extLst>
          </p:cNvPr>
          <p:cNvSpPr>
            <a:spLocks noChangeArrowheads="1"/>
          </p:cNvSpPr>
          <p:nvPr/>
        </p:nvSpPr>
        <p:spPr bwMode="auto">
          <a:xfrm>
            <a:off x="6835777" y="3123626"/>
            <a:ext cx="65087" cy="622300"/>
          </a:xfrm>
          <a:prstGeom prst="rect">
            <a:avLst/>
          </a:prstGeom>
          <a:gradFill rotWithShape="1">
            <a:gsLst>
              <a:gs pos="0">
                <a:srgbClr val="FFFFFF"/>
              </a:gs>
              <a:gs pos="100000">
                <a:srgbClr val="33CC33"/>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9" name="Rectangle 39">
            <a:extLst>
              <a:ext uri="{FF2B5EF4-FFF2-40B4-BE49-F238E27FC236}">
                <a16:creationId xmlns:a16="http://schemas.microsoft.com/office/drawing/2014/main" id="{92ADD221-F1C3-B645-92EB-9D1C9315A58A}"/>
              </a:ext>
            </a:extLst>
          </p:cNvPr>
          <p:cNvSpPr>
            <a:spLocks noChangeArrowheads="1"/>
          </p:cNvSpPr>
          <p:nvPr/>
        </p:nvSpPr>
        <p:spPr bwMode="auto">
          <a:xfrm>
            <a:off x="6932614" y="3125214"/>
            <a:ext cx="65088" cy="622300"/>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0" name="Rectangle 40">
            <a:extLst>
              <a:ext uri="{FF2B5EF4-FFF2-40B4-BE49-F238E27FC236}">
                <a16:creationId xmlns:a16="http://schemas.microsoft.com/office/drawing/2014/main" id="{BB8D0EB3-2337-2A41-9EFC-CC44292E23D6}"/>
              </a:ext>
            </a:extLst>
          </p:cNvPr>
          <p:cNvSpPr>
            <a:spLocks noChangeArrowheads="1"/>
          </p:cNvSpPr>
          <p:nvPr/>
        </p:nvSpPr>
        <p:spPr bwMode="auto">
          <a:xfrm>
            <a:off x="7031039" y="3123626"/>
            <a:ext cx="65088" cy="622300"/>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1" name="Rectangle 41">
            <a:extLst>
              <a:ext uri="{FF2B5EF4-FFF2-40B4-BE49-F238E27FC236}">
                <a16:creationId xmlns:a16="http://schemas.microsoft.com/office/drawing/2014/main" id="{08B40AAE-C4F3-B24B-A758-0CBE422C11F5}"/>
              </a:ext>
            </a:extLst>
          </p:cNvPr>
          <p:cNvSpPr>
            <a:spLocks noChangeArrowheads="1"/>
          </p:cNvSpPr>
          <p:nvPr/>
        </p:nvSpPr>
        <p:spPr bwMode="auto">
          <a:xfrm>
            <a:off x="7127877" y="3123626"/>
            <a:ext cx="65087" cy="622300"/>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2" name="Rectangle 42">
            <a:extLst>
              <a:ext uri="{FF2B5EF4-FFF2-40B4-BE49-F238E27FC236}">
                <a16:creationId xmlns:a16="http://schemas.microsoft.com/office/drawing/2014/main" id="{1B696D21-4399-C041-91DC-701FB61A0E4C}"/>
              </a:ext>
            </a:extLst>
          </p:cNvPr>
          <p:cNvSpPr>
            <a:spLocks noChangeArrowheads="1"/>
          </p:cNvSpPr>
          <p:nvPr/>
        </p:nvSpPr>
        <p:spPr bwMode="auto">
          <a:xfrm>
            <a:off x="7223127" y="3123626"/>
            <a:ext cx="65087" cy="622300"/>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3" name="Rectangle 43">
            <a:extLst>
              <a:ext uri="{FF2B5EF4-FFF2-40B4-BE49-F238E27FC236}">
                <a16:creationId xmlns:a16="http://schemas.microsoft.com/office/drawing/2014/main" id="{2CEBC228-9E7F-7E48-9C85-63629AFC09AA}"/>
              </a:ext>
            </a:extLst>
          </p:cNvPr>
          <p:cNvSpPr>
            <a:spLocks noChangeArrowheads="1"/>
          </p:cNvSpPr>
          <p:nvPr/>
        </p:nvSpPr>
        <p:spPr bwMode="auto">
          <a:xfrm>
            <a:off x="7319964" y="3123626"/>
            <a:ext cx="65088" cy="622300"/>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4" name="Rectangle 45">
            <a:extLst>
              <a:ext uri="{FF2B5EF4-FFF2-40B4-BE49-F238E27FC236}">
                <a16:creationId xmlns:a16="http://schemas.microsoft.com/office/drawing/2014/main" id="{499D6101-0E72-764D-90A9-65FA5E9288DF}"/>
              </a:ext>
            </a:extLst>
          </p:cNvPr>
          <p:cNvSpPr>
            <a:spLocks noChangeArrowheads="1"/>
          </p:cNvSpPr>
          <p:nvPr/>
        </p:nvSpPr>
        <p:spPr bwMode="auto">
          <a:xfrm>
            <a:off x="7412039" y="3123626"/>
            <a:ext cx="65088" cy="622300"/>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5" name="Rectangle 46">
            <a:extLst>
              <a:ext uri="{FF2B5EF4-FFF2-40B4-BE49-F238E27FC236}">
                <a16:creationId xmlns:a16="http://schemas.microsoft.com/office/drawing/2014/main" id="{69025D46-11EA-C34F-8D0D-7B789A5DBC95}"/>
              </a:ext>
            </a:extLst>
          </p:cNvPr>
          <p:cNvSpPr>
            <a:spLocks noChangeArrowheads="1"/>
          </p:cNvSpPr>
          <p:nvPr/>
        </p:nvSpPr>
        <p:spPr bwMode="auto">
          <a:xfrm>
            <a:off x="7507289" y="3123626"/>
            <a:ext cx="65088" cy="622300"/>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6" name="Rectangle 47">
            <a:extLst>
              <a:ext uri="{FF2B5EF4-FFF2-40B4-BE49-F238E27FC236}">
                <a16:creationId xmlns:a16="http://schemas.microsoft.com/office/drawing/2014/main" id="{097282D2-CB09-6743-BD88-978413D66230}"/>
              </a:ext>
            </a:extLst>
          </p:cNvPr>
          <p:cNvSpPr>
            <a:spLocks noChangeArrowheads="1"/>
          </p:cNvSpPr>
          <p:nvPr/>
        </p:nvSpPr>
        <p:spPr bwMode="auto">
          <a:xfrm>
            <a:off x="7602539" y="3123626"/>
            <a:ext cx="65088" cy="622300"/>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7" name="Rectangle 50">
            <a:extLst>
              <a:ext uri="{FF2B5EF4-FFF2-40B4-BE49-F238E27FC236}">
                <a16:creationId xmlns:a16="http://schemas.microsoft.com/office/drawing/2014/main" id="{C44BBA4A-C75F-6344-A7C0-80FA59F967B5}"/>
              </a:ext>
            </a:extLst>
          </p:cNvPr>
          <p:cNvSpPr>
            <a:spLocks noChangeArrowheads="1"/>
          </p:cNvSpPr>
          <p:nvPr/>
        </p:nvSpPr>
        <p:spPr bwMode="auto">
          <a:xfrm>
            <a:off x="7708902" y="3123626"/>
            <a:ext cx="65087" cy="622300"/>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8" name="Rectangle 51">
            <a:extLst>
              <a:ext uri="{FF2B5EF4-FFF2-40B4-BE49-F238E27FC236}">
                <a16:creationId xmlns:a16="http://schemas.microsoft.com/office/drawing/2014/main" id="{660EEC78-FF50-7445-8190-34F20263528D}"/>
              </a:ext>
            </a:extLst>
          </p:cNvPr>
          <p:cNvSpPr>
            <a:spLocks noChangeArrowheads="1"/>
          </p:cNvSpPr>
          <p:nvPr/>
        </p:nvSpPr>
        <p:spPr bwMode="auto">
          <a:xfrm>
            <a:off x="7807327" y="3125214"/>
            <a:ext cx="65087"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9" name="Rectangle 52">
            <a:extLst>
              <a:ext uri="{FF2B5EF4-FFF2-40B4-BE49-F238E27FC236}">
                <a16:creationId xmlns:a16="http://schemas.microsoft.com/office/drawing/2014/main" id="{BF1D4EAF-3E48-E64D-A9F0-800C14DE416B}"/>
              </a:ext>
            </a:extLst>
          </p:cNvPr>
          <p:cNvSpPr>
            <a:spLocks noChangeArrowheads="1"/>
          </p:cNvSpPr>
          <p:nvPr/>
        </p:nvSpPr>
        <p:spPr bwMode="auto">
          <a:xfrm>
            <a:off x="7904164" y="3123626"/>
            <a:ext cx="65088"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0" name="Rectangle 53">
            <a:extLst>
              <a:ext uri="{FF2B5EF4-FFF2-40B4-BE49-F238E27FC236}">
                <a16:creationId xmlns:a16="http://schemas.microsoft.com/office/drawing/2014/main" id="{7F7F3BD0-061B-0346-BC6C-7C752F28EF13}"/>
              </a:ext>
            </a:extLst>
          </p:cNvPr>
          <p:cNvSpPr>
            <a:spLocks noChangeArrowheads="1"/>
          </p:cNvSpPr>
          <p:nvPr/>
        </p:nvSpPr>
        <p:spPr bwMode="auto">
          <a:xfrm>
            <a:off x="8001002" y="3123626"/>
            <a:ext cx="65087"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1" name="Rectangle 54">
            <a:extLst>
              <a:ext uri="{FF2B5EF4-FFF2-40B4-BE49-F238E27FC236}">
                <a16:creationId xmlns:a16="http://schemas.microsoft.com/office/drawing/2014/main" id="{1419AB61-44E3-7B43-ADE9-9DF5C9E18D93}"/>
              </a:ext>
            </a:extLst>
          </p:cNvPr>
          <p:cNvSpPr>
            <a:spLocks noChangeArrowheads="1"/>
          </p:cNvSpPr>
          <p:nvPr/>
        </p:nvSpPr>
        <p:spPr bwMode="auto">
          <a:xfrm>
            <a:off x="8097839" y="3123626"/>
            <a:ext cx="65088"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2" name="Rectangle 55">
            <a:extLst>
              <a:ext uri="{FF2B5EF4-FFF2-40B4-BE49-F238E27FC236}">
                <a16:creationId xmlns:a16="http://schemas.microsoft.com/office/drawing/2014/main" id="{FA07924E-D97C-9E4F-9629-377D86F65D54}"/>
              </a:ext>
            </a:extLst>
          </p:cNvPr>
          <p:cNvSpPr>
            <a:spLocks noChangeArrowheads="1"/>
          </p:cNvSpPr>
          <p:nvPr/>
        </p:nvSpPr>
        <p:spPr bwMode="auto">
          <a:xfrm>
            <a:off x="8193089" y="3123626"/>
            <a:ext cx="65088"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3" name="Rectangle 56">
            <a:extLst>
              <a:ext uri="{FF2B5EF4-FFF2-40B4-BE49-F238E27FC236}">
                <a16:creationId xmlns:a16="http://schemas.microsoft.com/office/drawing/2014/main" id="{78BBA4C2-77BF-7140-8522-72AA5C9FF7DA}"/>
              </a:ext>
            </a:extLst>
          </p:cNvPr>
          <p:cNvSpPr>
            <a:spLocks noChangeArrowheads="1"/>
          </p:cNvSpPr>
          <p:nvPr/>
        </p:nvSpPr>
        <p:spPr bwMode="auto">
          <a:xfrm>
            <a:off x="8285164" y="3123626"/>
            <a:ext cx="65088"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4" name="Rectangle 57">
            <a:extLst>
              <a:ext uri="{FF2B5EF4-FFF2-40B4-BE49-F238E27FC236}">
                <a16:creationId xmlns:a16="http://schemas.microsoft.com/office/drawing/2014/main" id="{8C781153-D0D1-4F49-A7D5-E9E0E02C7481}"/>
              </a:ext>
            </a:extLst>
          </p:cNvPr>
          <p:cNvSpPr>
            <a:spLocks noChangeArrowheads="1"/>
          </p:cNvSpPr>
          <p:nvPr/>
        </p:nvSpPr>
        <p:spPr bwMode="auto">
          <a:xfrm>
            <a:off x="8380414" y="3123626"/>
            <a:ext cx="65088"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5" name="Rectangle 58">
            <a:extLst>
              <a:ext uri="{FF2B5EF4-FFF2-40B4-BE49-F238E27FC236}">
                <a16:creationId xmlns:a16="http://schemas.microsoft.com/office/drawing/2014/main" id="{1252424B-0051-8B4E-8014-7CDFA89980FC}"/>
              </a:ext>
            </a:extLst>
          </p:cNvPr>
          <p:cNvSpPr>
            <a:spLocks noChangeArrowheads="1"/>
          </p:cNvSpPr>
          <p:nvPr/>
        </p:nvSpPr>
        <p:spPr bwMode="auto">
          <a:xfrm>
            <a:off x="8477252" y="3123626"/>
            <a:ext cx="65087"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6" name="Rectangle 59">
            <a:extLst>
              <a:ext uri="{FF2B5EF4-FFF2-40B4-BE49-F238E27FC236}">
                <a16:creationId xmlns:a16="http://schemas.microsoft.com/office/drawing/2014/main" id="{FA783663-FBFD-1D4F-94E0-8E07864896AD}"/>
              </a:ext>
            </a:extLst>
          </p:cNvPr>
          <p:cNvSpPr>
            <a:spLocks noChangeArrowheads="1"/>
          </p:cNvSpPr>
          <p:nvPr/>
        </p:nvSpPr>
        <p:spPr bwMode="auto">
          <a:xfrm>
            <a:off x="8566152" y="3123626"/>
            <a:ext cx="65087"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7" name="Rectangle 60">
            <a:extLst>
              <a:ext uri="{FF2B5EF4-FFF2-40B4-BE49-F238E27FC236}">
                <a16:creationId xmlns:a16="http://schemas.microsoft.com/office/drawing/2014/main" id="{9A20FCBA-A9E2-494E-8A95-747703BA2FAA}"/>
              </a:ext>
            </a:extLst>
          </p:cNvPr>
          <p:cNvSpPr>
            <a:spLocks noChangeArrowheads="1"/>
          </p:cNvSpPr>
          <p:nvPr/>
        </p:nvSpPr>
        <p:spPr bwMode="auto">
          <a:xfrm>
            <a:off x="8661402" y="3123626"/>
            <a:ext cx="65087"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8" name="Rectangle 61">
            <a:extLst>
              <a:ext uri="{FF2B5EF4-FFF2-40B4-BE49-F238E27FC236}">
                <a16:creationId xmlns:a16="http://schemas.microsoft.com/office/drawing/2014/main" id="{BD15B2FA-70B2-F44B-A21B-EE69A9B05DC8}"/>
              </a:ext>
            </a:extLst>
          </p:cNvPr>
          <p:cNvSpPr>
            <a:spLocks noChangeArrowheads="1"/>
          </p:cNvSpPr>
          <p:nvPr/>
        </p:nvSpPr>
        <p:spPr bwMode="auto">
          <a:xfrm>
            <a:off x="8755064" y="3122039"/>
            <a:ext cx="65088" cy="6223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9" name="Rectangle 62">
            <a:extLst>
              <a:ext uri="{FF2B5EF4-FFF2-40B4-BE49-F238E27FC236}">
                <a16:creationId xmlns:a16="http://schemas.microsoft.com/office/drawing/2014/main" id="{FCC59CFB-2A58-CB44-B886-3040D9E44C77}"/>
              </a:ext>
            </a:extLst>
          </p:cNvPr>
          <p:cNvSpPr>
            <a:spLocks noChangeArrowheads="1"/>
          </p:cNvSpPr>
          <p:nvPr/>
        </p:nvSpPr>
        <p:spPr bwMode="auto">
          <a:xfrm>
            <a:off x="8847139" y="3122039"/>
            <a:ext cx="65088" cy="6223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0" name="Rectangle 63">
            <a:extLst>
              <a:ext uri="{FF2B5EF4-FFF2-40B4-BE49-F238E27FC236}">
                <a16:creationId xmlns:a16="http://schemas.microsoft.com/office/drawing/2014/main" id="{C2CEED62-895E-984B-A8A4-247D41CE7E93}"/>
              </a:ext>
            </a:extLst>
          </p:cNvPr>
          <p:cNvSpPr>
            <a:spLocks noChangeArrowheads="1"/>
          </p:cNvSpPr>
          <p:nvPr/>
        </p:nvSpPr>
        <p:spPr bwMode="auto">
          <a:xfrm>
            <a:off x="8943977" y="3122039"/>
            <a:ext cx="65087" cy="6223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1" name="Rectangle 64">
            <a:extLst>
              <a:ext uri="{FF2B5EF4-FFF2-40B4-BE49-F238E27FC236}">
                <a16:creationId xmlns:a16="http://schemas.microsoft.com/office/drawing/2014/main" id="{A927D859-82EA-9A4A-9764-093C53E03753}"/>
              </a:ext>
            </a:extLst>
          </p:cNvPr>
          <p:cNvSpPr>
            <a:spLocks noChangeArrowheads="1"/>
          </p:cNvSpPr>
          <p:nvPr/>
        </p:nvSpPr>
        <p:spPr bwMode="auto">
          <a:xfrm>
            <a:off x="9039227" y="3122039"/>
            <a:ext cx="65087" cy="6223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2" name="Rectangle 65">
            <a:extLst>
              <a:ext uri="{FF2B5EF4-FFF2-40B4-BE49-F238E27FC236}">
                <a16:creationId xmlns:a16="http://schemas.microsoft.com/office/drawing/2014/main" id="{F473CF44-260A-E04B-8696-E13EFF7EE281}"/>
              </a:ext>
            </a:extLst>
          </p:cNvPr>
          <p:cNvSpPr>
            <a:spLocks noChangeArrowheads="1"/>
          </p:cNvSpPr>
          <p:nvPr/>
        </p:nvSpPr>
        <p:spPr bwMode="auto">
          <a:xfrm>
            <a:off x="9128127" y="3122039"/>
            <a:ext cx="65087" cy="6223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3" name="Rectangle 66">
            <a:extLst>
              <a:ext uri="{FF2B5EF4-FFF2-40B4-BE49-F238E27FC236}">
                <a16:creationId xmlns:a16="http://schemas.microsoft.com/office/drawing/2014/main" id="{489A018C-E3FF-AC42-A61C-40BC11AD79CE}"/>
              </a:ext>
            </a:extLst>
          </p:cNvPr>
          <p:cNvSpPr>
            <a:spLocks noChangeArrowheads="1"/>
          </p:cNvSpPr>
          <p:nvPr/>
        </p:nvSpPr>
        <p:spPr bwMode="auto">
          <a:xfrm>
            <a:off x="9223377" y="3122039"/>
            <a:ext cx="65087" cy="6223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4" name="Rectangle 68">
            <a:extLst>
              <a:ext uri="{FF2B5EF4-FFF2-40B4-BE49-F238E27FC236}">
                <a16:creationId xmlns:a16="http://schemas.microsoft.com/office/drawing/2014/main" id="{15DBA7E3-2A55-A347-8398-5FF2E190C152}"/>
              </a:ext>
            </a:extLst>
          </p:cNvPr>
          <p:cNvSpPr>
            <a:spLocks noChangeArrowheads="1"/>
          </p:cNvSpPr>
          <p:nvPr/>
        </p:nvSpPr>
        <p:spPr bwMode="auto">
          <a:xfrm>
            <a:off x="9320214" y="3123626"/>
            <a:ext cx="65088" cy="622300"/>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5" name="Rectangle 69">
            <a:extLst>
              <a:ext uri="{FF2B5EF4-FFF2-40B4-BE49-F238E27FC236}">
                <a16:creationId xmlns:a16="http://schemas.microsoft.com/office/drawing/2014/main" id="{C41C2999-2C3A-6B42-BFD4-461D81F336F2}"/>
              </a:ext>
            </a:extLst>
          </p:cNvPr>
          <p:cNvSpPr>
            <a:spLocks noChangeArrowheads="1"/>
          </p:cNvSpPr>
          <p:nvPr/>
        </p:nvSpPr>
        <p:spPr bwMode="auto">
          <a:xfrm>
            <a:off x="9417052" y="3125214"/>
            <a:ext cx="65087" cy="622300"/>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6" name="Rectangle 70">
            <a:extLst>
              <a:ext uri="{FF2B5EF4-FFF2-40B4-BE49-F238E27FC236}">
                <a16:creationId xmlns:a16="http://schemas.microsoft.com/office/drawing/2014/main" id="{C31E0892-5A99-CC4B-9267-B95157619AAA}"/>
              </a:ext>
            </a:extLst>
          </p:cNvPr>
          <p:cNvSpPr>
            <a:spLocks noChangeArrowheads="1"/>
          </p:cNvSpPr>
          <p:nvPr/>
        </p:nvSpPr>
        <p:spPr bwMode="auto">
          <a:xfrm>
            <a:off x="9513889" y="3123626"/>
            <a:ext cx="65088" cy="622300"/>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7" name="Rectangle 71">
            <a:extLst>
              <a:ext uri="{FF2B5EF4-FFF2-40B4-BE49-F238E27FC236}">
                <a16:creationId xmlns:a16="http://schemas.microsoft.com/office/drawing/2014/main" id="{F4A34BCF-97FE-9043-BC3E-A64DDF0FE4E2}"/>
              </a:ext>
            </a:extLst>
          </p:cNvPr>
          <p:cNvSpPr>
            <a:spLocks noChangeArrowheads="1"/>
          </p:cNvSpPr>
          <p:nvPr/>
        </p:nvSpPr>
        <p:spPr bwMode="auto">
          <a:xfrm>
            <a:off x="9612314" y="3123626"/>
            <a:ext cx="65088" cy="622300"/>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8" name="Rectangle 72">
            <a:extLst>
              <a:ext uri="{FF2B5EF4-FFF2-40B4-BE49-F238E27FC236}">
                <a16:creationId xmlns:a16="http://schemas.microsoft.com/office/drawing/2014/main" id="{AF39E66A-9553-3344-9AD6-6EDA216F2880}"/>
              </a:ext>
            </a:extLst>
          </p:cNvPr>
          <p:cNvSpPr>
            <a:spLocks noChangeArrowheads="1"/>
          </p:cNvSpPr>
          <p:nvPr/>
        </p:nvSpPr>
        <p:spPr bwMode="auto">
          <a:xfrm>
            <a:off x="9707564" y="3123626"/>
            <a:ext cx="65088" cy="622300"/>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9" name="Rectangle 73">
            <a:extLst>
              <a:ext uri="{FF2B5EF4-FFF2-40B4-BE49-F238E27FC236}">
                <a16:creationId xmlns:a16="http://schemas.microsoft.com/office/drawing/2014/main" id="{ECFAFFA1-A372-CF41-884A-8A8C27CFE0C1}"/>
              </a:ext>
            </a:extLst>
          </p:cNvPr>
          <p:cNvSpPr>
            <a:spLocks noChangeArrowheads="1"/>
          </p:cNvSpPr>
          <p:nvPr/>
        </p:nvSpPr>
        <p:spPr bwMode="auto">
          <a:xfrm>
            <a:off x="9802814" y="3123626"/>
            <a:ext cx="65088" cy="622300"/>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0" name="Rectangle 74">
            <a:extLst>
              <a:ext uri="{FF2B5EF4-FFF2-40B4-BE49-F238E27FC236}">
                <a16:creationId xmlns:a16="http://schemas.microsoft.com/office/drawing/2014/main" id="{3C3828F5-F0A3-9B49-AB1D-346F1948CC97}"/>
              </a:ext>
            </a:extLst>
          </p:cNvPr>
          <p:cNvSpPr>
            <a:spLocks noChangeArrowheads="1"/>
          </p:cNvSpPr>
          <p:nvPr/>
        </p:nvSpPr>
        <p:spPr bwMode="auto">
          <a:xfrm>
            <a:off x="9894889" y="3123626"/>
            <a:ext cx="65088" cy="622300"/>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1" name="Rectangle 75">
            <a:extLst>
              <a:ext uri="{FF2B5EF4-FFF2-40B4-BE49-F238E27FC236}">
                <a16:creationId xmlns:a16="http://schemas.microsoft.com/office/drawing/2014/main" id="{E047C25C-F28E-9A40-9394-4DFA7C5CF236}"/>
              </a:ext>
            </a:extLst>
          </p:cNvPr>
          <p:cNvSpPr>
            <a:spLocks noChangeArrowheads="1"/>
          </p:cNvSpPr>
          <p:nvPr/>
        </p:nvSpPr>
        <p:spPr bwMode="auto">
          <a:xfrm>
            <a:off x="9991727" y="3123626"/>
            <a:ext cx="65087" cy="622300"/>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2" name="Rectangle 76">
            <a:extLst>
              <a:ext uri="{FF2B5EF4-FFF2-40B4-BE49-F238E27FC236}">
                <a16:creationId xmlns:a16="http://schemas.microsoft.com/office/drawing/2014/main" id="{95AB1F8C-60E0-6E4E-BBC9-6AFCA871BF9F}"/>
              </a:ext>
            </a:extLst>
          </p:cNvPr>
          <p:cNvSpPr>
            <a:spLocks noChangeArrowheads="1"/>
          </p:cNvSpPr>
          <p:nvPr/>
        </p:nvSpPr>
        <p:spPr bwMode="auto">
          <a:xfrm>
            <a:off x="10086977" y="3123626"/>
            <a:ext cx="65087" cy="622300"/>
          </a:xfrm>
          <a:prstGeom prst="rect">
            <a:avLst/>
          </a:pr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3" name="Rectangle 78">
            <a:extLst>
              <a:ext uri="{FF2B5EF4-FFF2-40B4-BE49-F238E27FC236}">
                <a16:creationId xmlns:a16="http://schemas.microsoft.com/office/drawing/2014/main" id="{4C4E8CF6-C760-5B4C-9C8B-724BC7EC9D27}"/>
              </a:ext>
            </a:extLst>
          </p:cNvPr>
          <p:cNvSpPr>
            <a:spLocks noChangeArrowheads="1"/>
          </p:cNvSpPr>
          <p:nvPr/>
        </p:nvSpPr>
        <p:spPr bwMode="auto">
          <a:xfrm>
            <a:off x="6792914" y="3861814"/>
            <a:ext cx="3408363" cy="889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4" name="Rectangle 79">
            <a:extLst>
              <a:ext uri="{FF2B5EF4-FFF2-40B4-BE49-F238E27FC236}">
                <a16:creationId xmlns:a16="http://schemas.microsoft.com/office/drawing/2014/main" id="{19F096B9-3111-7D40-B5B1-AE181A6D6D1D}"/>
              </a:ext>
            </a:extLst>
          </p:cNvPr>
          <p:cNvSpPr>
            <a:spLocks noChangeArrowheads="1"/>
          </p:cNvSpPr>
          <p:nvPr/>
        </p:nvSpPr>
        <p:spPr bwMode="auto">
          <a:xfrm>
            <a:off x="6878639" y="3014089"/>
            <a:ext cx="3408363" cy="889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5" name="Line 80">
            <a:extLst>
              <a:ext uri="{FF2B5EF4-FFF2-40B4-BE49-F238E27FC236}">
                <a16:creationId xmlns:a16="http://schemas.microsoft.com/office/drawing/2014/main" id="{E753CF95-7893-FD4E-BE3D-215F410E8408}"/>
              </a:ext>
            </a:extLst>
          </p:cNvPr>
          <p:cNvSpPr>
            <a:spLocks noChangeShapeType="1"/>
          </p:cNvSpPr>
          <p:nvPr/>
        </p:nvSpPr>
        <p:spPr bwMode="auto">
          <a:xfrm>
            <a:off x="6900864" y="3976114"/>
            <a:ext cx="868363"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6" name="Line 82">
            <a:extLst>
              <a:ext uri="{FF2B5EF4-FFF2-40B4-BE49-F238E27FC236}">
                <a16:creationId xmlns:a16="http://schemas.microsoft.com/office/drawing/2014/main" id="{A84B4DF1-EC9A-7F46-AA18-AD952AC6BF0E}"/>
              </a:ext>
            </a:extLst>
          </p:cNvPr>
          <p:cNvSpPr>
            <a:spLocks noChangeShapeType="1"/>
          </p:cNvSpPr>
          <p:nvPr/>
        </p:nvSpPr>
        <p:spPr bwMode="auto">
          <a:xfrm>
            <a:off x="7835902" y="3977701"/>
            <a:ext cx="868362"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7" name="Line 83">
            <a:extLst>
              <a:ext uri="{FF2B5EF4-FFF2-40B4-BE49-F238E27FC236}">
                <a16:creationId xmlns:a16="http://schemas.microsoft.com/office/drawing/2014/main" id="{F05D6B54-06E8-3340-AF49-E2A2D7CDBC38}"/>
              </a:ext>
            </a:extLst>
          </p:cNvPr>
          <p:cNvSpPr>
            <a:spLocks noChangeShapeType="1"/>
          </p:cNvSpPr>
          <p:nvPr/>
        </p:nvSpPr>
        <p:spPr bwMode="auto">
          <a:xfrm>
            <a:off x="9329739" y="3976114"/>
            <a:ext cx="801688"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8" name="Line 84">
            <a:extLst>
              <a:ext uri="{FF2B5EF4-FFF2-40B4-BE49-F238E27FC236}">
                <a16:creationId xmlns:a16="http://schemas.microsoft.com/office/drawing/2014/main" id="{B41A428C-2E0E-ED49-9C7F-ADDB6951A77B}"/>
              </a:ext>
            </a:extLst>
          </p:cNvPr>
          <p:cNvSpPr>
            <a:spLocks noChangeShapeType="1"/>
          </p:cNvSpPr>
          <p:nvPr/>
        </p:nvSpPr>
        <p:spPr bwMode="auto">
          <a:xfrm>
            <a:off x="8759827" y="3977701"/>
            <a:ext cx="528637"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9" name="Line 87">
            <a:extLst>
              <a:ext uri="{FF2B5EF4-FFF2-40B4-BE49-F238E27FC236}">
                <a16:creationId xmlns:a16="http://schemas.microsoft.com/office/drawing/2014/main" id="{F10E82D1-86EA-0A43-A26B-826B8C65625C}"/>
              </a:ext>
            </a:extLst>
          </p:cNvPr>
          <p:cNvSpPr>
            <a:spLocks noChangeShapeType="1"/>
          </p:cNvSpPr>
          <p:nvPr/>
        </p:nvSpPr>
        <p:spPr bwMode="auto">
          <a:xfrm>
            <a:off x="6992939" y="3999926"/>
            <a:ext cx="0" cy="233363"/>
          </a:xfrm>
          <a:prstGeom prst="line">
            <a:avLst/>
          </a:prstGeom>
          <a:noFill/>
          <a:ln w="952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0" name="Line 88">
            <a:extLst>
              <a:ext uri="{FF2B5EF4-FFF2-40B4-BE49-F238E27FC236}">
                <a16:creationId xmlns:a16="http://schemas.microsoft.com/office/drawing/2014/main" id="{849D7775-1F0E-F446-AFC3-AB4363FCD990}"/>
              </a:ext>
            </a:extLst>
          </p:cNvPr>
          <p:cNvSpPr>
            <a:spLocks noChangeShapeType="1"/>
          </p:cNvSpPr>
          <p:nvPr/>
        </p:nvSpPr>
        <p:spPr bwMode="auto">
          <a:xfrm>
            <a:off x="8221664" y="3995164"/>
            <a:ext cx="0" cy="233362"/>
          </a:xfrm>
          <a:prstGeom prst="line">
            <a:avLst/>
          </a:prstGeom>
          <a:noFill/>
          <a:ln w="952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1" name="Line 89">
            <a:extLst>
              <a:ext uri="{FF2B5EF4-FFF2-40B4-BE49-F238E27FC236}">
                <a16:creationId xmlns:a16="http://schemas.microsoft.com/office/drawing/2014/main" id="{0E0B871C-6367-774B-BA58-EF11B16FA4E2}"/>
              </a:ext>
            </a:extLst>
          </p:cNvPr>
          <p:cNvSpPr>
            <a:spLocks noChangeShapeType="1"/>
          </p:cNvSpPr>
          <p:nvPr/>
        </p:nvSpPr>
        <p:spPr bwMode="auto">
          <a:xfrm>
            <a:off x="9040814" y="3995164"/>
            <a:ext cx="0" cy="233362"/>
          </a:xfrm>
          <a:prstGeom prst="line">
            <a:avLst/>
          </a:prstGeom>
          <a:noFill/>
          <a:ln w="952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2" name="Line 90">
            <a:extLst>
              <a:ext uri="{FF2B5EF4-FFF2-40B4-BE49-F238E27FC236}">
                <a16:creationId xmlns:a16="http://schemas.microsoft.com/office/drawing/2014/main" id="{C09F078D-04FC-E640-8A03-2400CC0F0B8A}"/>
              </a:ext>
            </a:extLst>
          </p:cNvPr>
          <p:cNvSpPr>
            <a:spLocks noChangeShapeType="1"/>
          </p:cNvSpPr>
          <p:nvPr/>
        </p:nvSpPr>
        <p:spPr bwMode="auto">
          <a:xfrm>
            <a:off x="9698039" y="3995164"/>
            <a:ext cx="0" cy="233362"/>
          </a:xfrm>
          <a:prstGeom prst="line">
            <a:avLst/>
          </a:prstGeom>
          <a:noFill/>
          <a:ln w="952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3" name="Text Box 91">
            <a:extLst>
              <a:ext uri="{FF2B5EF4-FFF2-40B4-BE49-F238E27FC236}">
                <a16:creationId xmlns:a16="http://schemas.microsoft.com/office/drawing/2014/main" id="{39A723B2-B4B0-634D-AE9D-8AC58218E734}"/>
              </a:ext>
            </a:extLst>
          </p:cNvPr>
          <p:cNvSpPr txBox="1">
            <a:spLocks noChangeArrowheads="1"/>
          </p:cNvSpPr>
          <p:nvPr/>
        </p:nvSpPr>
        <p:spPr bwMode="auto">
          <a:xfrm>
            <a:off x="6869114" y="4223764"/>
            <a:ext cx="693738"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sent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ACKed</a:t>
            </a:r>
          </a:p>
        </p:txBody>
      </p:sp>
      <p:sp>
        <p:nvSpPr>
          <p:cNvPr id="294" name="Text Box 92">
            <a:extLst>
              <a:ext uri="{FF2B5EF4-FFF2-40B4-BE49-F238E27FC236}">
                <a16:creationId xmlns:a16="http://schemas.microsoft.com/office/drawing/2014/main" id="{3B367685-832F-A24C-8E10-9208FC23187F}"/>
              </a:ext>
            </a:extLst>
          </p:cNvPr>
          <p:cNvSpPr txBox="1">
            <a:spLocks noChangeArrowheads="1"/>
          </p:cNvSpPr>
          <p:nvPr/>
        </p:nvSpPr>
        <p:spPr bwMode="auto">
          <a:xfrm>
            <a:off x="7850188" y="4230114"/>
            <a:ext cx="1139821" cy="6848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sent, not-yet </a:t>
            </a:r>
            <a:r>
              <a:rPr kumimoji="0" lang="en-US" altLang="en-US" sz="1400" b="0" i="0" u="none" strike="noStrike" kern="0" cap="none" spc="0" normalizeH="0" baseline="0" noProof="0" dirty="0" err="1">
                <a:ln>
                  <a:noFill/>
                </a:ln>
                <a:solidFill>
                  <a:srgbClr val="000000"/>
                </a:solidFill>
                <a:effectLst/>
                <a:uLnTx/>
                <a:uFillTx/>
                <a:latin typeface="Tahoma" panose="020B0604030504040204" pitchFamily="34" charset="0"/>
                <a:ea typeface="ＭＳ Ｐゴシック" panose="020B0600070205080204" pitchFamily="34" charset="-128"/>
                <a:cs typeface="+mn-cs"/>
              </a:rPr>
              <a:t>ACKed</a:t>
            </a:r>
            <a:endPar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a:p>
            <a:pPr marL="0" marR="0" lvl="0" indent="0" algn="l" defTabSz="914400" rtl="0" eaLnBrk="0" fontAlgn="base" latinLnBrk="0" hangingPunct="0">
              <a:lnSpc>
                <a:spcPct val="90000"/>
              </a:lnSpc>
              <a:spcBef>
                <a:spcPts val="30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ja-JP"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in-flight”)</a:t>
            </a:r>
            <a:endParaRPr kumimoji="0" lang="en-US" altLang="en-US"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5" name="Text Box 93">
            <a:extLst>
              <a:ext uri="{FF2B5EF4-FFF2-40B4-BE49-F238E27FC236}">
                <a16:creationId xmlns:a16="http://schemas.microsoft.com/office/drawing/2014/main" id="{81CC0B14-ECA5-7042-90A8-A3D1691D8277}"/>
              </a:ext>
            </a:extLst>
          </p:cNvPr>
          <p:cNvSpPr txBox="1">
            <a:spLocks noChangeArrowheads="1"/>
          </p:cNvSpPr>
          <p:nvPr/>
        </p:nvSpPr>
        <p:spPr bwMode="auto">
          <a:xfrm>
            <a:off x="8829677" y="4225351"/>
            <a:ext cx="1066800" cy="668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usable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but not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yet sent</a:t>
            </a:r>
          </a:p>
        </p:txBody>
      </p:sp>
      <p:sp>
        <p:nvSpPr>
          <p:cNvPr id="296" name="Text Box 94">
            <a:extLst>
              <a:ext uri="{FF2B5EF4-FFF2-40B4-BE49-F238E27FC236}">
                <a16:creationId xmlns:a16="http://schemas.microsoft.com/office/drawing/2014/main" id="{AA04402D-D3B0-AD47-B91F-3AC1C3E2066A}"/>
              </a:ext>
            </a:extLst>
          </p:cNvPr>
          <p:cNvSpPr txBox="1">
            <a:spLocks noChangeArrowheads="1"/>
          </p:cNvSpPr>
          <p:nvPr/>
        </p:nvSpPr>
        <p:spPr bwMode="auto">
          <a:xfrm>
            <a:off x="9586914" y="4230114"/>
            <a:ext cx="81915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not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usable</a:t>
            </a:r>
          </a:p>
        </p:txBody>
      </p:sp>
      <p:sp>
        <p:nvSpPr>
          <p:cNvPr id="297" name="Text Box 96">
            <a:extLst>
              <a:ext uri="{FF2B5EF4-FFF2-40B4-BE49-F238E27FC236}">
                <a16:creationId xmlns:a16="http://schemas.microsoft.com/office/drawing/2014/main" id="{7BC9AF2B-9067-6D40-8AD6-38C8B0980442}"/>
              </a:ext>
            </a:extLst>
          </p:cNvPr>
          <p:cNvSpPr txBox="1">
            <a:spLocks noChangeArrowheads="1"/>
          </p:cNvSpPr>
          <p:nvPr/>
        </p:nvSpPr>
        <p:spPr bwMode="auto">
          <a:xfrm>
            <a:off x="7929564" y="2658489"/>
            <a:ext cx="1131888"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window size</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Tahoma" charset="0"/>
                <a:ea typeface="ＭＳ Ｐゴシック" charset="0"/>
                <a:cs typeface="+mn-cs"/>
              </a:rPr>
              <a:t> N</a:t>
            </a:r>
          </a:p>
        </p:txBody>
      </p:sp>
      <p:grpSp>
        <p:nvGrpSpPr>
          <p:cNvPr id="298" name="Group 99">
            <a:extLst>
              <a:ext uri="{FF2B5EF4-FFF2-40B4-BE49-F238E27FC236}">
                <a16:creationId xmlns:a16="http://schemas.microsoft.com/office/drawing/2014/main" id="{24BD0429-57C9-5949-A0FA-36C1FBC99776}"/>
              </a:ext>
            </a:extLst>
          </p:cNvPr>
          <p:cNvGrpSpPr>
            <a:grpSpLocks/>
          </p:cNvGrpSpPr>
          <p:nvPr/>
        </p:nvGrpSpPr>
        <p:grpSpPr bwMode="auto">
          <a:xfrm>
            <a:off x="8696327" y="2882326"/>
            <a:ext cx="593725" cy="136525"/>
            <a:chOff x="4250" y="1692"/>
            <a:chExt cx="374" cy="86"/>
          </a:xfrm>
        </p:grpSpPr>
        <p:sp>
          <p:nvSpPr>
            <p:cNvPr id="299" name="Line 97">
              <a:extLst>
                <a:ext uri="{FF2B5EF4-FFF2-40B4-BE49-F238E27FC236}">
                  <a16:creationId xmlns:a16="http://schemas.microsoft.com/office/drawing/2014/main" id="{A02E02EA-0929-104A-BF00-5ADA492F2B7C}"/>
                </a:ext>
              </a:extLst>
            </p:cNvPr>
            <p:cNvSpPr>
              <a:spLocks noChangeShapeType="1"/>
            </p:cNvSpPr>
            <p:nvPr/>
          </p:nvSpPr>
          <p:spPr bwMode="auto">
            <a:xfrm>
              <a:off x="4250" y="1738"/>
              <a:ext cx="374" cy="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0" name="Line 98">
              <a:extLst>
                <a:ext uri="{FF2B5EF4-FFF2-40B4-BE49-F238E27FC236}">
                  <a16:creationId xmlns:a16="http://schemas.microsoft.com/office/drawing/2014/main" id="{BBA1422E-A86D-8048-8C6A-CBCE03DB28AC}"/>
                </a:ext>
              </a:extLst>
            </p:cNvPr>
            <p:cNvSpPr>
              <a:spLocks noChangeShapeType="1"/>
            </p:cNvSpPr>
            <p:nvPr/>
          </p:nvSpPr>
          <p:spPr bwMode="auto">
            <a:xfrm>
              <a:off x="4622" y="1692"/>
              <a:ext cx="0" cy="86"/>
            </a:xfrm>
            <a:prstGeom prst="line">
              <a:avLst/>
            </a:prstGeom>
            <a:noFill/>
            <a:ln w="952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01" name="Group 100">
            <a:extLst>
              <a:ext uri="{FF2B5EF4-FFF2-40B4-BE49-F238E27FC236}">
                <a16:creationId xmlns:a16="http://schemas.microsoft.com/office/drawing/2014/main" id="{953BBB09-1247-E749-B041-4AB4BC053F15}"/>
              </a:ext>
            </a:extLst>
          </p:cNvPr>
          <p:cNvGrpSpPr>
            <a:grpSpLocks/>
          </p:cNvGrpSpPr>
          <p:nvPr/>
        </p:nvGrpSpPr>
        <p:grpSpPr bwMode="auto">
          <a:xfrm rot="10800000">
            <a:off x="7804152" y="2907726"/>
            <a:ext cx="593725" cy="136525"/>
            <a:chOff x="4250" y="1692"/>
            <a:chExt cx="374" cy="86"/>
          </a:xfrm>
        </p:grpSpPr>
        <p:sp>
          <p:nvSpPr>
            <p:cNvPr id="302" name="Line 101">
              <a:extLst>
                <a:ext uri="{FF2B5EF4-FFF2-40B4-BE49-F238E27FC236}">
                  <a16:creationId xmlns:a16="http://schemas.microsoft.com/office/drawing/2014/main" id="{3C66FDCF-F2B7-8447-A6D6-18D719B215CF}"/>
                </a:ext>
              </a:extLst>
            </p:cNvPr>
            <p:cNvSpPr>
              <a:spLocks noChangeShapeType="1"/>
            </p:cNvSpPr>
            <p:nvPr/>
          </p:nvSpPr>
          <p:spPr bwMode="auto">
            <a:xfrm>
              <a:off x="4257" y="1745"/>
              <a:ext cx="374" cy="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3" name="Line 102">
              <a:extLst>
                <a:ext uri="{FF2B5EF4-FFF2-40B4-BE49-F238E27FC236}">
                  <a16:creationId xmlns:a16="http://schemas.microsoft.com/office/drawing/2014/main" id="{3E685C18-38D0-2242-B6E7-6B45955EA4D6}"/>
                </a:ext>
              </a:extLst>
            </p:cNvPr>
            <p:cNvSpPr>
              <a:spLocks noChangeShapeType="1"/>
            </p:cNvSpPr>
            <p:nvPr/>
          </p:nvSpPr>
          <p:spPr bwMode="auto">
            <a:xfrm>
              <a:off x="4629" y="1699"/>
              <a:ext cx="0" cy="86"/>
            </a:xfrm>
            <a:prstGeom prst="line">
              <a:avLst/>
            </a:prstGeom>
            <a:noFill/>
            <a:ln w="952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304" name="Text Box 196">
            <a:extLst>
              <a:ext uri="{FF2B5EF4-FFF2-40B4-BE49-F238E27FC236}">
                <a16:creationId xmlns:a16="http://schemas.microsoft.com/office/drawing/2014/main" id="{8A4318F8-8B4B-BA46-9E7C-C771B9AFC315}"/>
              </a:ext>
            </a:extLst>
          </p:cNvPr>
          <p:cNvSpPr txBox="1">
            <a:spLocks noChangeArrowheads="1"/>
          </p:cNvSpPr>
          <p:nvPr/>
        </p:nvSpPr>
        <p:spPr bwMode="auto">
          <a:xfrm>
            <a:off x="7085014" y="3677664"/>
            <a:ext cx="31781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marL="342900" indent="-342900">
              <a:defRPr sz="1600">
                <a:solidFill>
                  <a:schemeClr val="tx1"/>
                </a:solidFill>
                <a:latin typeface="Tahoma" charset="0"/>
                <a:ea typeface="ＭＳ Ｐゴシック" charset="0"/>
              </a:defRPr>
            </a:lvl1pPr>
            <a:lvl2pPr>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1" indent="0" algn="ctr"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Tahoma" charset="0"/>
                <a:ea typeface="ＭＳ Ｐゴシック" charset="0"/>
                <a:cs typeface="+mn-cs"/>
              </a:rPr>
              <a:t>sender sequence number space </a:t>
            </a:r>
          </a:p>
        </p:txBody>
      </p:sp>
      <p:grpSp>
        <p:nvGrpSpPr>
          <p:cNvPr id="305" name="Group 199">
            <a:extLst>
              <a:ext uri="{FF2B5EF4-FFF2-40B4-BE49-F238E27FC236}">
                <a16:creationId xmlns:a16="http://schemas.microsoft.com/office/drawing/2014/main" id="{17C79495-9E5E-D743-8F6F-313B7597C3E0}"/>
              </a:ext>
            </a:extLst>
          </p:cNvPr>
          <p:cNvGrpSpPr>
            <a:grpSpLocks/>
          </p:cNvGrpSpPr>
          <p:nvPr/>
        </p:nvGrpSpPr>
        <p:grpSpPr bwMode="auto">
          <a:xfrm>
            <a:off x="6321427" y="1140839"/>
            <a:ext cx="2952750" cy="1966912"/>
            <a:chOff x="2600" y="665"/>
            <a:chExt cx="1860" cy="1239"/>
          </a:xfrm>
        </p:grpSpPr>
        <p:sp>
          <p:nvSpPr>
            <p:cNvPr id="306" name="Rectangle 171">
              <a:extLst>
                <a:ext uri="{FF2B5EF4-FFF2-40B4-BE49-F238E27FC236}">
                  <a16:creationId xmlns:a16="http://schemas.microsoft.com/office/drawing/2014/main" id="{1EAF4F70-21E7-C34E-8873-423E3B1E6A8A}"/>
                </a:ext>
              </a:extLst>
            </p:cNvPr>
            <p:cNvSpPr>
              <a:spLocks noChangeArrowheads="1"/>
            </p:cNvSpPr>
            <p:nvPr/>
          </p:nvSpPr>
          <p:spPr bwMode="auto">
            <a:xfrm>
              <a:off x="2840" y="1028"/>
              <a:ext cx="1202" cy="130"/>
            </a:xfrm>
            <a:prstGeom prst="rect">
              <a:avLst/>
            </a:prstGeom>
            <a:solidFill>
              <a:srgbClr val="CC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07" name="Group 172">
              <a:extLst>
                <a:ext uri="{FF2B5EF4-FFF2-40B4-BE49-F238E27FC236}">
                  <a16:creationId xmlns:a16="http://schemas.microsoft.com/office/drawing/2014/main" id="{DEE85BA8-BC48-F24A-B3C5-A13DD502AF23}"/>
                </a:ext>
              </a:extLst>
            </p:cNvPr>
            <p:cNvGrpSpPr>
              <a:grpSpLocks/>
            </p:cNvGrpSpPr>
            <p:nvPr/>
          </p:nvGrpSpPr>
          <p:grpSpPr bwMode="auto">
            <a:xfrm>
              <a:off x="2820" y="872"/>
              <a:ext cx="1252" cy="714"/>
              <a:chOff x="1976" y="2984"/>
              <a:chExt cx="1252" cy="714"/>
            </a:xfrm>
          </p:grpSpPr>
          <p:sp>
            <p:nvSpPr>
              <p:cNvPr id="310" name="Rectangle 173">
                <a:extLst>
                  <a:ext uri="{FF2B5EF4-FFF2-40B4-BE49-F238E27FC236}">
                    <a16:creationId xmlns:a16="http://schemas.microsoft.com/office/drawing/2014/main" id="{512EC936-B599-4C42-A3CB-F206B3359FAC}"/>
                  </a:ext>
                </a:extLst>
              </p:cNvPr>
              <p:cNvSpPr>
                <a:spLocks noChangeArrowheads="1"/>
              </p:cNvSpPr>
              <p:nvPr/>
            </p:nvSpPr>
            <p:spPr bwMode="auto">
              <a:xfrm>
                <a:off x="1994" y="2995"/>
                <a:ext cx="1210" cy="703"/>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1" name="Text Box 174">
                <a:extLst>
                  <a:ext uri="{FF2B5EF4-FFF2-40B4-BE49-F238E27FC236}">
                    <a16:creationId xmlns:a16="http://schemas.microsoft.com/office/drawing/2014/main" id="{D1A37C4D-C221-B944-960D-5E1AC157A7DE}"/>
                  </a:ext>
                </a:extLst>
              </p:cNvPr>
              <p:cNvSpPr txBox="1">
                <a:spLocks noChangeArrowheads="1"/>
              </p:cNvSpPr>
              <p:nvPr/>
            </p:nvSpPr>
            <p:spPr bwMode="auto">
              <a:xfrm>
                <a:off x="2001" y="2984"/>
                <a:ext cx="580" cy="1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source port #</a:t>
                </a:r>
              </a:p>
            </p:txBody>
          </p:sp>
          <p:sp>
            <p:nvSpPr>
              <p:cNvPr id="312" name="Text Box 175">
                <a:extLst>
                  <a:ext uri="{FF2B5EF4-FFF2-40B4-BE49-F238E27FC236}">
                    <a16:creationId xmlns:a16="http://schemas.microsoft.com/office/drawing/2014/main" id="{DC506D04-4DCA-2A42-8A11-92D274739497}"/>
                  </a:ext>
                </a:extLst>
              </p:cNvPr>
              <p:cNvSpPr txBox="1">
                <a:spLocks noChangeArrowheads="1"/>
              </p:cNvSpPr>
              <p:nvPr/>
            </p:nvSpPr>
            <p:spPr bwMode="auto">
              <a:xfrm>
                <a:off x="2648" y="2987"/>
                <a:ext cx="491" cy="1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dest port #</a:t>
                </a:r>
              </a:p>
            </p:txBody>
          </p:sp>
          <p:sp>
            <p:nvSpPr>
              <p:cNvPr id="313" name="Text Box 176">
                <a:extLst>
                  <a:ext uri="{FF2B5EF4-FFF2-40B4-BE49-F238E27FC236}">
                    <a16:creationId xmlns:a16="http://schemas.microsoft.com/office/drawing/2014/main" id="{E9E72ACF-7C4B-3247-896D-D6CDE3C1CEE4}"/>
                  </a:ext>
                </a:extLst>
              </p:cNvPr>
              <p:cNvSpPr txBox="1">
                <a:spLocks noChangeArrowheads="1"/>
              </p:cNvSpPr>
              <p:nvPr/>
            </p:nvSpPr>
            <p:spPr bwMode="auto">
              <a:xfrm>
                <a:off x="2154" y="3117"/>
                <a:ext cx="912"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charset="0"/>
                    <a:ea typeface="ＭＳ Ｐゴシック" charset="0"/>
                    <a:cs typeface="+mn-cs"/>
                  </a:rPr>
                  <a:t>sequence number</a:t>
                </a:r>
              </a:p>
            </p:txBody>
          </p:sp>
          <p:sp>
            <p:nvSpPr>
              <p:cNvPr id="314" name="Text Box 177">
                <a:extLst>
                  <a:ext uri="{FF2B5EF4-FFF2-40B4-BE49-F238E27FC236}">
                    <a16:creationId xmlns:a16="http://schemas.microsoft.com/office/drawing/2014/main" id="{4A1EA7EA-E261-2540-A61F-14F1D3C62770}"/>
                  </a:ext>
                </a:extLst>
              </p:cNvPr>
              <p:cNvSpPr txBox="1">
                <a:spLocks noChangeArrowheads="1"/>
              </p:cNvSpPr>
              <p:nvPr/>
            </p:nvSpPr>
            <p:spPr bwMode="auto">
              <a:xfrm>
                <a:off x="1976" y="3257"/>
                <a:ext cx="1252"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acknowledgement number</a:t>
                </a:r>
              </a:p>
            </p:txBody>
          </p:sp>
          <p:sp>
            <p:nvSpPr>
              <p:cNvPr id="315" name="Text Box 178">
                <a:extLst>
                  <a:ext uri="{FF2B5EF4-FFF2-40B4-BE49-F238E27FC236}">
                    <a16:creationId xmlns:a16="http://schemas.microsoft.com/office/drawing/2014/main" id="{14D444FC-B976-4B43-AF8C-651999F1EAD7}"/>
                  </a:ext>
                </a:extLst>
              </p:cNvPr>
              <p:cNvSpPr txBox="1">
                <a:spLocks noChangeArrowheads="1"/>
              </p:cNvSpPr>
              <p:nvPr/>
            </p:nvSpPr>
            <p:spPr bwMode="auto">
              <a:xfrm>
                <a:off x="2053" y="3544"/>
                <a:ext cx="475" cy="1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checksum</a:t>
                </a:r>
              </a:p>
            </p:txBody>
          </p:sp>
          <p:sp>
            <p:nvSpPr>
              <p:cNvPr id="316" name="Line 179">
                <a:extLst>
                  <a:ext uri="{FF2B5EF4-FFF2-40B4-BE49-F238E27FC236}">
                    <a16:creationId xmlns:a16="http://schemas.microsoft.com/office/drawing/2014/main" id="{03CA3683-10CF-2D45-855C-D741CB3E84FC}"/>
                  </a:ext>
                </a:extLst>
              </p:cNvPr>
              <p:cNvSpPr>
                <a:spLocks noChangeShapeType="1"/>
              </p:cNvSpPr>
              <p:nvPr/>
            </p:nvSpPr>
            <p:spPr bwMode="auto">
              <a:xfrm>
                <a:off x="1994" y="3138"/>
                <a:ext cx="1212"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7" name="Line 180">
                <a:extLst>
                  <a:ext uri="{FF2B5EF4-FFF2-40B4-BE49-F238E27FC236}">
                    <a16:creationId xmlns:a16="http://schemas.microsoft.com/office/drawing/2014/main" id="{4427CEC2-BFD3-0543-AAB5-E40DA49DCF81}"/>
                  </a:ext>
                </a:extLst>
              </p:cNvPr>
              <p:cNvSpPr>
                <a:spLocks noChangeShapeType="1"/>
              </p:cNvSpPr>
              <p:nvPr/>
            </p:nvSpPr>
            <p:spPr bwMode="auto">
              <a:xfrm>
                <a:off x="1994" y="3274"/>
                <a:ext cx="1212"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8" name="Line 181">
                <a:extLst>
                  <a:ext uri="{FF2B5EF4-FFF2-40B4-BE49-F238E27FC236}">
                    <a16:creationId xmlns:a16="http://schemas.microsoft.com/office/drawing/2014/main" id="{83A31360-0241-B24B-9A5B-5DF36A70BB1A}"/>
                  </a:ext>
                </a:extLst>
              </p:cNvPr>
              <p:cNvSpPr>
                <a:spLocks noChangeShapeType="1"/>
              </p:cNvSpPr>
              <p:nvPr/>
            </p:nvSpPr>
            <p:spPr bwMode="auto">
              <a:xfrm>
                <a:off x="1992" y="3414"/>
                <a:ext cx="1212"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9" name="Line 182">
                <a:extLst>
                  <a:ext uri="{FF2B5EF4-FFF2-40B4-BE49-F238E27FC236}">
                    <a16:creationId xmlns:a16="http://schemas.microsoft.com/office/drawing/2014/main" id="{E2E74D6E-689D-3E49-A5CA-1EB053F0D115}"/>
                  </a:ext>
                </a:extLst>
              </p:cNvPr>
              <p:cNvSpPr>
                <a:spLocks noChangeShapeType="1"/>
              </p:cNvSpPr>
              <p:nvPr/>
            </p:nvSpPr>
            <p:spPr bwMode="auto">
              <a:xfrm>
                <a:off x="2588" y="2994"/>
                <a:ext cx="0" cy="14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0" name="Line 183">
                <a:extLst>
                  <a:ext uri="{FF2B5EF4-FFF2-40B4-BE49-F238E27FC236}">
                    <a16:creationId xmlns:a16="http://schemas.microsoft.com/office/drawing/2014/main" id="{34408127-C1C4-5142-81BC-0772E406AF42}"/>
                  </a:ext>
                </a:extLst>
              </p:cNvPr>
              <p:cNvSpPr>
                <a:spLocks noChangeShapeType="1"/>
              </p:cNvSpPr>
              <p:nvPr/>
            </p:nvSpPr>
            <p:spPr bwMode="auto">
              <a:xfrm>
                <a:off x="2588" y="3416"/>
                <a:ext cx="0" cy="28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1" name="Line 184">
                <a:extLst>
                  <a:ext uri="{FF2B5EF4-FFF2-40B4-BE49-F238E27FC236}">
                    <a16:creationId xmlns:a16="http://schemas.microsoft.com/office/drawing/2014/main" id="{AF6C4EF8-1ED8-1A4B-B94D-F145C940A384}"/>
                  </a:ext>
                </a:extLst>
              </p:cNvPr>
              <p:cNvSpPr>
                <a:spLocks noChangeShapeType="1"/>
              </p:cNvSpPr>
              <p:nvPr/>
            </p:nvSpPr>
            <p:spPr bwMode="auto">
              <a:xfrm>
                <a:off x="1994" y="3548"/>
                <a:ext cx="1212"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2" name="Text Box 185">
                <a:extLst>
                  <a:ext uri="{FF2B5EF4-FFF2-40B4-BE49-F238E27FC236}">
                    <a16:creationId xmlns:a16="http://schemas.microsoft.com/office/drawing/2014/main" id="{8F8508CA-EE38-AF4E-A97C-1BE94735E56E}"/>
                  </a:ext>
                </a:extLst>
              </p:cNvPr>
              <p:cNvSpPr txBox="1">
                <a:spLocks noChangeArrowheads="1"/>
              </p:cNvSpPr>
              <p:nvPr/>
            </p:nvSpPr>
            <p:spPr bwMode="auto">
              <a:xfrm>
                <a:off x="2708" y="3390"/>
                <a:ext cx="323"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rwnd</a:t>
                </a:r>
              </a:p>
            </p:txBody>
          </p:sp>
          <p:sp>
            <p:nvSpPr>
              <p:cNvPr id="323" name="Text Box 186">
                <a:extLst>
                  <a:ext uri="{FF2B5EF4-FFF2-40B4-BE49-F238E27FC236}">
                    <a16:creationId xmlns:a16="http://schemas.microsoft.com/office/drawing/2014/main" id="{88BEC28D-C62B-B54E-A090-DF6809C9E835}"/>
                  </a:ext>
                </a:extLst>
              </p:cNvPr>
              <p:cNvSpPr txBox="1">
                <a:spLocks noChangeArrowheads="1"/>
              </p:cNvSpPr>
              <p:nvPr/>
            </p:nvSpPr>
            <p:spPr bwMode="auto">
              <a:xfrm>
                <a:off x="2651" y="3544"/>
                <a:ext cx="496" cy="1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urg pointer</a:t>
                </a:r>
              </a:p>
            </p:txBody>
          </p:sp>
          <p:sp>
            <p:nvSpPr>
              <p:cNvPr id="324" name="Line 187">
                <a:extLst>
                  <a:ext uri="{FF2B5EF4-FFF2-40B4-BE49-F238E27FC236}">
                    <a16:creationId xmlns:a16="http://schemas.microsoft.com/office/drawing/2014/main" id="{8CC1CABE-C086-144F-8F1F-A7D004A1EA6E}"/>
                  </a:ext>
                </a:extLst>
              </p:cNvPr>
              <p:cNvSpPr>
                <a:spLocks noChangeShapeType="1"/>
              </p:cNvSpPr>
              <p:nvPr/>
            </p:nvSpPr>
            <p:spPr bwMode="auto">
              <a:xfrm>
                <a:off x="2398" y="3413"/>
                <a:ext cx="0" cy="134"/>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5" name="Line 188">
                <a:extLst>
                  <a:ext uri="{FF2B5EF4-FFF2-40B4-BE49-F238E27FC236}">
                    <a16:creationId xmlns:a16="http://schemas.microsoft.com/office/drawing/2014/main" id="{061C4173-FBA5-7749-BCE1-9EBD070DBA3D}"/>
                  </a:ext>
                </a:extLst>
              </p:cNvPr>
              <p:cNvSpPr>
                <a:spLocks noChangeShapeType="1"/>
              </p:cNvSpPr>
              <p:nvPr/>
            </p:nvSpPr>
            <p:spPr bwMode="auto">
              <a:xfrm>
                <a:off x="2143" y="3412"/>
                <a:ext cx="0" cy="134"/>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08" name="Text Box 189">
              <a:extLst>
                <a:ext uri="{FF2B5EF4-FFF2-40B4-BE49-F238E27FC236}">
                  <a16:creationId xmlns:a16="http://schemas.microsoft.com/office/drawing/2014/main" id="{961ADE6B-9EA8-FA44-92C6-6941117B3BDE}"/>
                </a:ext>
              </a:extLst>
            </p:cNvPr>
            <p:cNvSpPr txBox="1">
              <a:spLocks noChangeArrowheads="1"/>
            </p:cNvSpPr>
            <p:nvPr/>
          </p:nvSpPr>
          <p:spPr bwMode="auto">
            <a:xfrm>
              <a:off x="2600" y="665"/>
              <a:ext cx="186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outgoing segment from sender</a:t>
              </a:r>
            </a:p>
          </p:txBody>
        </p:sp>
        <p:sp>
          <p:nvSpPr>
            <p:cNvPr id="309" name="Freeform 190">
              <a:extLst>
                <a:ext uri="{FF2B5EF4-FFF2-40B4-BE49-F238E27FC236}">
                  <a16:creationId xmlns:a16="http://schemas.microsoft.com/office/drawing/2014/main" id="{ECB9422A-F7AA-6143-8673-CA97EE9D620B}"/>
                </a:ext>
              </a:extLst>
            </p:cNvPr>
            <p:cNvSpPr>
              <a:spLocks/>
            </p:cNvSpPr>
            <p:nvPr/>
          </p:nvSpPr>
          <p:spPr bwMode="auto">
            <a:xfrm>
              <a:off x="4050" y="1080"/>
              <a:ext cx="107" cy="824"/>
            </a:xfrm>
            <a:custGeom>
              <a:avLst/>
              <a:gdLst>
                <a:gd name="T0" fmla="*/ 0 w 107"/>
                <a:gd name="T1" fmla="*/ 0 h 910"/>
                <a:gd name="T2" fmla="*/ 107 w 107"/>
                <a:gd name="T3" fmla="*/ 0 h 910"/>
                <a:gd name="T4" fmla="*/ 107 w 107"/>
                <a:gd name="T5" fmla="*/ 337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07" name="Rectangle 5">
            <a:extLst>
              <a:ext uri="{FF2B5EF4-FFF2-40B4-BE49-F238E27FC236}">
                <a16:creationId xmlns:a16="http://schemas.microsoft.com/office/drawing/2014/main" id="{6C3FDCE7-5731-3B49-B3F0-A28BEE20C1DD}"/>
              </a:ext>
            </a:extLst>
          </p:cNvPr>
          <p:cNvSpPr txBox="1">
            <a:spLocks noChangeArrowheads="1"/>
          </p:cNvSpPr>
          <p:nvPr/>
        </p:nvSpPr>
        <p:spPr bwMode="auto">
          <a:xfrm>
            <a:off x="740571" y="2803512"/>
            <a:ext cx="5096669" cy="1768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Acknowledgements</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t>
            </a:r>
            <a:endPar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endParaRP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 of next byte expected from other side</a:t>
            </a: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cumulative ACK</a:t>
            </a:r>
          </a:p>
        </p:txBody>
      </p:sp>
      <p:sp>
        <p:nvSpPr>
          <p:cNvPr id="108" name="Rectangle 5">
            <a:extLst>
              <a:ext uri="{FF2B5EF4-FFF2-40B4-BE49-F238E27FC236}">
                <a16:creationId xmlns:a16="http://schemas.microsoft.com/office/drawing/2014/main" id="{845D3A7B-C2B2-5F46-AC88-0FE1A562E0B2}"/>
              </a:ext>
            </a:extLst>
          </p:cNvPr>
          <p:cNvSpPr txBox="1">
            <a:spLocks noChangeArrowheads="1"/>
          </p:cNvSpPr>
          <p:nvPr/>
        </p:nvSpPr>
        <p:spPr bwMode="auto">
          <a:xfrm>
            <a:off x="651671" y="4633906"/>
            <a:ext cx="5096669" cy="1730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ts val="1900"/>
              </a:spcBef>
              <a:spcAft>
                <a:spcPct val="0"/>
              </a:spcAft>
              <a:buClr>
                <a:srgbClr val="000099"/>
              </a:buClr>
              <a:buSzPct val="100000"/>
              <a:buFont typeface="Wingdings" pitchFamily="2" charset="2"/>
              <a:buNone/>
              <a:tabLst/>
              <a:defRPr/>
            </a:pPr>
            <a:r>
              <a:rPr kumimoji="0" lang="en-US" altLang="en-US" sz="2800" b="0" i="1"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Q</a:t>
            </a:r>
            <a:r>
              <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 how receiver handles out-of-order segments</a:t>
            </a: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1" u="sng" strike="noStrike" kern="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 </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TCP spec doesn</a:t>
            </a:r>
            <a:r>
              <a:rPr kumimoji="0" lang="en-US" altLang="ja-JP"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say, - up to implementor</a:t>
            </a: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9" name="Slide Number Placeholder 2">
            <a:extLst>
              <a:ext uri="{FF2B5EF4-FFF2-40B4-BE49-F238E27FC236}">
                <a16:creationId xmlns:a16="http://schemas.microsoft.com/office/drawing/2014/main" id="{471D7C94-F1DF-F240-884F-FBFDCBF83554}"/>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38</a:t>
            </a:fld>
            <a:endParaRPr lang="en-US" dirty="0"/>
          </a:p>
        </p:txBody>
      </p:sp>
    </p:spTree>
    <p:extLst>
      <p:ext uri="{BB962C8B-B14F-4D97-AF65-F5344CB8AC3E}">
        <p14:creationId xmlns:p14="http://schemas.microsoft.com/office/powerpoint/2010/main" val="165580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dissolve">
                                      <p:cBhvr>
                                        <p:cTn id="7" dur="500"/>
                                        <p:tgtEl>
                                          <p:spTgt spid="30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par>
                                <p:cTn id="13" presetID="9"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animEffect transition="in" filter="dissolve">
                                      <p:cBhvr>
                                        <p:cTn id="15" dur="500"/>
                                        <p:tgtEl>
                                          <p:spTgt spid="24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dissolve">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dissolve">
                                      <p:cBhvr>
                                        <p:cTn id="2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9BFD23-320A-4144-A28A-7AED2CF9212E}"/>
              </a:ext>
            </a:extLst>
          </p:cNvPr>
          <p:cNvPicPr>
            <a:picLocks noChangeAspect="1"/>
          </p:cNvPicPr>
          <p:nvPr/>
        </p:nvPicPr>
        <p:blipFill>
          <a:blip r:embed="rId2"/>
          <a:stretch>
            <a:fillRect/>
          </a:stretch>
        </p:blipFill>
        <p:spPr>
          <a:xfrm>
            <a:off x="2312840" y="0"/>
            <a:ext cx="7642193" cy="6813086"/>
          </a:xfrm>
          <a:prstGeom prst="rect">
            <a:avLst/>
          </a:prstGeom>
        </p:spPr>
      </p:pic>
    </p:spTree>
    <p:extLst>
      <p:ext uri="{BB962C8B-B14F-4D97-AF65-F5344CB8AC3E}">
        <p14:creationId xmlns:p14="http://schemas.microsoft.com/office/powerpoint/2010/main" val="1964589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E5EA-EA2E-4BF8-82EA-01DAE5F4AF0B}"/>
              </a:ext>
            </a:extLst>
          </p:cNvPr>
          <p:cNvSpPr>
            <a:spLocks noGrp="1"/>
          </p:cNvSpPr>
          <p:nvPr>
            <p:ph type="title"/>
          </p:nvPr>
        </p:nvSpPr>
        <p:spPr/>
        <p:txBody>
          <a:bodyPr/>
          <a:lstStyle/>
          <a:p>
            <a:r>
              <a:rPr lang="en-US" dirty="0"/>
              <a:t>Transport Layer Services</a:t>
            </a:r>
          </a:p>
        </p:txBody>
      </p:sp>
      <p:sp>
        <p:nvSpPr>
          <p:cNvPr id="3" name="Content Placeholder 2">
            <a:extLst>
              <a:ext uri="{FF2B5EF4-FFF2-40B4-BE49-F238E27FC236}">
                <a16:creationId xmlns:a16="http://schemas.microsoft.com/office/drawing/2014/main" id="{AA480D85-00DA-4794-8CBE-1E65A1DE631F}"/>
              </a:ext>
            </a:extLst>
          </p:cNvPr>
          <p:cNvSpPr>
            <a:spLocks noGrp="1"/>
          </p:cNvSpPr>
          <p:nvPr>
            <p:ph idx="1"/>
          </p:nvPr>
        </p:nvSpPr>
        <p:spPr>
          <a:xfrm>
            <a:off x="5287616" y="1518700"/>
            <a:ext cx="6559827" cy="5152444"/>
          </a:xfrm>
        </p:spPr>
        <p:txBody>
          <a:bodyPr>
            <a:normAutofit/>
          </a:bodyPr>
          <a:lstStyle/>
          <a:p>
            <a:r>
              <a:rPr lang="en-US" dirty="0"/>
              <a:t>Logical Communication between Application and Network Layer.</a:t>
            </a:r>
          </a:p>
          <a:p>
            <a:r>
              <a:rPr lang="en-US" dirty="0"/>
              <a:t>Segmentation</a:t>
            </a:r>
          </a:p>
          <a:p>
            <a:r>
              <a:rPr lang="en-US" dirty="0"/>
              <a:t>Transport Layer Header added to Application layer data.</a:t>
            </a:r>
          </a:p>
          <a:p>
            <a:r>
              <a:rPr lang="en-US" dirty="0"/>
              <a:t>Reliable data delivery over unreliable Network Layer Protocol.</a:t>
            </a:r>
          </a:p>
          <a:p>
            <a:r>
              <a:rPr lang="en-US" dirty="0"/>
              <a:t>Provide Security of Data</a:t>
            </a:r>
          </a:p>
          <a:p>
            <a:r>
              <a:rPr lang="en-US" dirty="0"/>
              <a:t>Error Detection</a:t>
            </a:r>
          </a:p>
          <a:p>
            <a:r>
              <a:rPr lang="en-US" dirty="0"/>
              <a:t>Congestion Control</a:t>
            </a:r>
          </a:p>
          <a:p>
            <a:endParaRPr lang="en-US" dirty="0"/>
          </a:p>
          <a:p>
            <a:endParaRPr lang="en-US" dirty="0"/>
          </a:p>
        </p:txBody>
      </p:sp>
      <p:pic>
        <p:nvPicPr>
          <p:cNvPr id="4" name="Picture 3">
            <a:extLst>
              <a:ext uri="{FF2B5EF4-FFF2-40B4-BE49-F238E27FC236}">
                <a16:creationId xmlns:a16="http://schemas.microsoft.com/office/drawing/2014/main" id="{66F55C08-BCCE-456E-86AA-8232783DED37}"/>
              </a:ext>
            </a:extLst>
          </p:cNvPr>
          <p:cNvPicPr>
            <a:picLocks noChangeAspect="1"/>
          </p:cNvPicPr>
          <p:nvPr/>
        </p:nvPicPr>
        <p:blipFill>
          <a:blip r:embed="rId3"/>
          <a:stretch>
            <a:fillRect/>
          </a:stretch>
        </p:blipFill>
        <p:spPr>
          <a:xfrm>
            <a:off x="180024" y="1690688"/>
            <a:ext cx="4755292" cy="4755292"/>
          </a:xfrm>
          <a:prstGeom prst="rect">
            <a:avLst/>
          </a:prstGeom>
        </p:spPr>
      </p:pic>
    </p:spTree>
    <p:extLst>
      <p:ext uri="{BB962C8B-B14F-4D97-AF65-F5344CB8AC3E}">
        <p14:creationId xmlns:p14="http://schemas.microsoft.com/office/powerpoint/2010/main" val="156383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Footer Placeholder 4">
            <a:extLst>
              <a:ext uri="{FF2B5EF4-FFF2-40B4-BE49-F238E27FC236}">
                <a16:creationId xmlns:a16="http://schemas.microsoft.com/office/drawing/2014/main" id="{DAECAE27-8C9D-48BA-A970-B4CC84DEF9BB}"/>
              </a:ext>
            </a:extLst>
          </p:cNvPr>
          <p:cNvSpPr>
            <a:spLocks noGrp="1"/>
          </p:cNvSpPr>
          <p:nvPr>
            <p:ph type="ftr" sz="quarter" idx="11"/>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200"/>
              <a:t>Transport</a:t>
            </a:r>
            <a:r>
              <a:rPr lang="en-US" sz="1400"/>
              <a:t> </a:t>
            </a:r>
            <a:r>
              <a:rPr lang="en-US" sz="1200"/>
              <a:t>Layer</a:t>
            </a:r>
          </a:p>
        </p:txBody>
      </p:sp>
      <p:sp>
        <p:nvSpPr>
          <p:cNvPr id="78851" name="Slide Number Placeholder 5">
            <a:extLst>
              <a:ext uri="{FF2B5EF4-FFF2-40B4-BE49-F238E27FC236}">
                <a16:creationId xmlns:a16="http://schemas.microsoft.com/office/drawing/2014/main" id="{DE5446B5-173B-4B64-9270-444921EB04ED}"/>
              </a:ext>
            </a:extLst>
          </p:cNvPr>
          <p:cNvSpPr>
            <a:spLocks noGrp="1"/>
          </p:cNvSpPr>
          <p:nvPr>
            <p:ph type="sldNum" sz="quarter" idx="12"/>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3-</a:t>
            </a:r>
            <a:fld id="{81DD5402-26CE-4068-AF3E-3AF6F61F4C98}" type="slidenum">
              <a:rPr lang="en-US" altLang="en-US" sz="1200"/>
              <a:pPr/>
              <a:t>40</a:t>
            </a:fld>
            <a:endParaRPr lang="en-US" altLang="en-US" sz="1200"/>
          </a:p>
        </p:txBody>
      </p:sp>
      <p:pic>
        <p:nvPicPr>
          <p:cNvPr id="96259" name="Picture 88" descr="underline_base">
            <a:extLst>
              <a:ext uri="{FF2B5EF4-FFF2-40B4-BE49-F238E27FC236}">
                <a16:creationId xmlns:a16="http://schemas.microsoft.com/office/drawing/2014/main" id="{F94630D0-DB26-494D-A8B4-E72634E1EC8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8676" y="833439"/>
            <a:ext cx="50276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3" name="Rectangle 62">
            <a:extLst>
              <a:ext uri="{FF2B5EF4-FFF2-40B4-BE49-F238E27FC236}">
                <a16:creationId xmlns:a16="http://schemas.microsoft.com/office/drawing/2014/main" id="{0DDA60A5-4097-48A1-BBFD-D5543D3E5621}"/>
              </a:ext>
            </a:extLst>
          </p:cNvPr>
          <p:cNvSpPr>
            <a:spLocks noChangeArrowheads="1"/>
          </p:cNvSpPr>
          <p:nvPr/>
        </p:nvSpPr>
        <p:spPr bwMode="auto">
          <a:xfrm>
            <a:off x="2773363" y="2936875"/>
            <a:ext cx="2279650" cy="2414588"/>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8854" name="Rectangle 45">
            <a:extLst>
              <a:ext uri="{FF2B5EF4-FFF2-40B4-BE49-F238E27FC236}">
                <a16:creationId xmlns:a16="http://schemas.microsoft.com/office/drawing/2014/main" id="{FE01D068-8474-4BA1-BD59-C94D9F94B605}"/>
              </a:ext>
            </a:extLst>
          </p:cNvPr>
          <p:cNvSpPr>
            <a:spLocks noChangeArrowheads="1"/>
          </p:cNvSpPr>
          <p:nvPr/>
        </p:nvSpPr>
        <p:spPr bwMode="auto">
          <a:xfrm>
            <a:off x="2733676" y="2990850"/>
            <a:ext cx="2270125" cy="24717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8855" name="Rectangle 2">
            <a:extLst>
              <a:ext uri="{FF2B5EF4-FFF2-40B4-BE49-F238E27FC236}">
                <a16:creationId xmlns:a16="http://schemas.microsoft.com/office/drawing/2014/main" id="{53A11F8D-8B3F-4038-949F-B8708CCB21F7}"/>
              </a:ext>
            </a:extLst>
          </p:cNvPr>
          <p:cNvSpPr>
            <a:spLocks noGrp="1" noChangeArrowheads="1"/>
          </p:cNvSpPr>
          <p:nvPr>
            <p:ph type="title"/>
          </p:nvPr>
        </p:nvSpPr>
        <p:spPr>
          <a:xfrm>
            <a:off x="2035175" y="193676"/>
            <a:ext cx="7772400" cy="911225"/>
          </a:xfrm>
        </p:spPr>
        <p:txBody>
          <a:bodyPr/>
          <a:lstStyle/>
          <a:p>
            <a:pPr>
              <a:defRPr/>
            </a:pPr>
            <a:r>
              <a:rPr lang="en-US" sz="3600">
                <a:ea typeface="ＭＳ Ｐゴシック" charset="0"/>
              </a:rPr>
              <a:t>Connection Management</a:t>
            </a:r>
            <a:endParaRPr lang="en-US">
              <a:ea typeface="ＭＳ Ｐゴシック" charset="0"/>
              <a:cs typeface="+mj-cs"/>
            </a:endParaRPr>
          </a:p>
        </p:txBody>
      </p:sp>
      <p:sp>
        <p:nvSpPr>
          <p:cNvPr id="78856" name="Rectangle 5">
            <a:extLst>
              <a:ext uri="{FF2B5EF4-FFF2-40B4-BE49-F238E27FC236}">
                <a16:creationId xmlns:a16="http://schemas.microsoft.com/office/drawing/2014/main" id="{3192DDF8-14C2-493B-A39C-902DE230D381}"/>
              </a:ext>
            </a:extLst>
          </p:cNvPr>
          <p:cNvSpPr>
            <a:spLocks noGrp="1" noChangeArrowheads="1"/>
          </p:cNvSpPr>
          <p:nvPr>
            <p:ph type="body" sz="half" idx="4294967295"/>
          </p:nvPr>
        </p:nvSpPr>
        <p:spPr>
          <a:xfrm>
            <a:off x="2184401" y="1073151"/>
            <a:ext cx="8335963" cy="2187575"/>
          </a:xfrm>
        </p:spPr>
        <p:txBody>
          <a:bodyPr/>
          <a:lstStyle/>
          <a:p>
            <a:pPr>
              <a:buFont typeface="Wingdings" panose="05000000000000000000" pitchFamily="2" charset="2"/>
              <a:buNone/>
            </a:pPr>
            <a:r>
              <a:rPr lang="en-US" altLang="en-US"/>
              <a:t>before exchanging data, sender/receiver </a:t>
            </a:r>
            <a:r>
              <a:rPr lang="ja-JP" altLang="en-US"/>
              <a:t>“</a:t>
            </a:r>
            <a:r>
              <a:rPr lang="en-US" altLang="ja-JP"/>
              <a:t>handshake</a:t>
            </a:r>
            <a:r>
              <a:rPr lang="ja-JP" altLang="en-US"/>
              <a:t>”</a:t>
            </a:r>
            <a:r>
              <a:rPr lang="en-US" altLang="ja-JP"/>
              <a:t>:</a:t>
            </a:r>
          </a:p>
          <a:p>
            <a:r>
              <a:rPr lang="en-US" altLang="en-US" sz="2400"/>
              <a:t>agree to establish connection (each knowing the other willing to establish connection)</a:t>
            </a:r>
          </a:p>
          <a:p>
            <a:r>
              <a:rPr lang="en-US" altLang="en-US" sz="2400"/>
              <a:t>agree on connection parameters</a:t>
            </a:r>
          </a:p>
        </p:txBody>
      </p:sp>
      <p:sp>
        <p:nvSpPr>
          <p:cNvPr id="78857" name="Line 55">
            <a:extLst>
              <a:ext uri="{FF2B5EF4-FFF2-40B4-BE49-F238E27FC236}">
                <a16:creationId xmlns:a16="http://schemas.microsoft.com/office/drawing/2014/main" id="{937AC600-9CDF-4904-AFAE-DA0A2E834019}"/>
              </a:ext>
            </a:extLst>
          </p:cNvPr>
          <p:cNvSpPr>
            <a:spLocks noChangeShapeType="1"/>
          </p:cNvSpPr>
          <p:nvPr/>
        </p:nvSpPr>
        <p:spPr bwMode="auto">
          <a:xfrm>
            <a:off x="2733676" y="3432175"/>
            <a:ext cx="22701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78858" name="Text Box 6">
            <a:extLst>
              <a:ext uri="{FF2B5EF4-FFF2-40B4-BE49-F238E27FC236}">
                <a16:creationId xmlns:a16="http://schemas.microsoft.com/office/drawing/2014/main" id="{0E54C33E-208E-430A-995D-1ABE23AFA537}"/>
              </a:ext>
            </a:extLst>
          </p:cNvPr>
          <p:cNvSpPr txBox="1">
            <a:spLocks noChangeArrowheads="1"/>
          </p:cNvSpPr>
          <p:nvPr/>
        </p:nvSpPr>
        <p:spPr bwMode="auto">
          <a:xfrm>
            <a:off x="2747963" y="3544888"/>
            <a:ext cx="2335212" cy="1600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230188">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1400"/>
              <a:t>connection state: ESTAB</a:t>
            </a:r>
          </a:p>
          <a:p>
            <a:pPr algn="l">
              <a:defRPr/>
            </a:pPr>
            <a:r>
              <a:rPr lang="en-US" sz="1400"/>
              <a:t>connection variables:</a:t>
            </a:r>
          </a:p>
          <a:p>
            <a:pPr lvl="1" algn="l">
              <a:defRPr/>
            </a:pPr>
            <a:r>
              <a:rPr lang="en-US" sz="1400"/>
              <a:t>seq # client-to-server</a:t>
            </a:r>
          </a:p>
          <a:p>
            <a:pPr lvl="1" algn="l">
              <a:defRPr/>
            </a:pPr>
            <a:r>
              <a:rPr lang="en-US" sz="1400"/>
              <a:t>         server-to-client</a:t>
            </a:r>
          </a:p>
          <a:p>
            <a:pPr lvl="1" algn="l">
              <a:defRPr/>
            </a:pPr>
            <a:r>
              <a:rPr lang="en-US" sz="1400" b="1">
                <a:latin typeface="Courier New" charset="0"/>
              </a:rPr>
              <a:t>rcvBuffer</a:t>
            </a:r>
            <a:r>
              <a:rPr lang="en-US" sz="1400"/>
              <a:t> size</a:t>
            </a:r>
          </a:p>
          <a:p>
            <a:pPr lvl="1" algn="l">
              <a:defRPr/>
            </a:pPr>
            <a:r>
              <a:rPr lang="en-US" sz="1400"/>
              <a:t>   at server,client </a:t>
            </a:r>
          </a:p>
          <a:p>
            <a:pPr lvl="1" algn="l">
              <a:defRPr/>
            </a:pPr>
            <a:r>
              <a:rPr lang="en-US" sz="1400"/>
              <a:t>           </a:t>
            </a:r>
          </a:p>
        </p:txBody>
      </p:sp>
      <p:grpSp>
        <p:nvGrpSpPr>
          <p:cNvPr id="96266" name="Group 46">
            <a:extLst>
              <a:ext uri="{FF2B5EF4-FFF2-40B4-BE49-F238E27FC236}">
                <a16:creationId xmlns:a16="http://schemas.microsoft.com/office/drawing/2014/main" id="{B784307A-1576-4A9A-B25E-97007A70D419}"/>
              </a:ext>
            </a:extLst>
          </p:cNvPr>
          <p:cNvGrpSpPr>
            <a:grpSpLocks/>
          </p:cNvGrpSpPr>
          <p:nvPr/>
        </p:nvGrpSpPr>
        <p:grpSpPr bwMode="auto">
          <a:xfrm>
            <a:off x="3681413" y="3346451"/>
            <a:ext cx="438150" cy="206375"/>
            <a:chOff x="344" y="1846"/>
            <a:chExt cx="336" cy="130"/>
          </a:xfrm>
        </p:grpSpPr>
        <p:sp>
          <p:nvSpPr>
            <p:cNvPr id="78921" name="Rectangle 47">
              <a:extLst>
                <a:ext uri="{FF2B5EF4-FFF2-40B4-BE49-F238E27FC236}">
                  <a16:creationId xmlns:a16="http://schemas.microsoft.com/office/drawing/2014/main" id="{FF8C0AA5-426B-4DA7-B83C-1B95D4B5554F}"/>
                </a:ext>
              </a:extLst>
            </p:cNvPr>
            <p:cNvSpPr>
              <a:spLocks noChangeArrowheads="1"/>
            </p:cNvSpPr>
            <p:nvPr/>
          </p:nvSpPr>
          <p:spPr bwMode="auto">
            <a:xfrm>
              <a:off x="344" y="1846"/>
              <a:ext cx="336" cy="13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8922" name="Rectangle 48">
              <a:extLst>
                <a:ext uri="{FF2B5EF4-FFF2-40B4-BE49-F238E27FC236}">
                  <a16:creationId xmlns:a16="http://schemas.microsoft.com/office/drawing/2014/main" id="{9F6F2225-43CA-4C36-954C-4F97EE0A40B0}"/>
                </a:ext>
              </a:extLst>
            </p:cNvPr>
            <p:cNvSpPr>
              <a:spLocks noChangeArrowheads="1"/>
            </p:cNvSpPr>
            <p:nvPr/>
          </p:nvSpPr>
          <p:spPr bwMode="auto">
            <a:xfrm>
              <a:off x="454" y="1863"/>
              <a:ext cx="112" cy="99"/>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8923" name="Rectangle 49">
              <a:extLst>
                <a:ext uri="{FF2B5EF4-FFF2-40B4-BE49-F238E27FC236}">
                  <a16:creationId xmlns:a16="http://schemas.microsoft.com/office/drawing/2014/main" id="{5F02D64A-9C3B-4E11-8523-AC39C5B15B0C}"/>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8924" name="Rectangle 50">
              <a:extLst>
                <a:ext uri="{FF2B5EF4-FFF2-40B4-BE49-F238E27FC236}">
                  <a16:creationId xmlns:a16="http://schemas.microsoft.com/office/drawing/2014/main" id="{C7AF7B03-1942-43D7-A631-60DF12DA0237}"/>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78860" name="Text Box 54">
            <a:extLst>
              <a:ext uri="{FF2B5EF4-FFF2-40B4-BE49-F238E27FC236}">
                <a16:creationId xmlns:a16="http://schemas.microsoft.com/office/drawing/2014/main" id="{6BAC96D6-52AE-4095-9264-1579C7D8413F}"/>
              </a:ext>
            </a:extLst>
          </p:cNvPr>
          <p:cNvSpPr txBox="1">
            <a:spLocks noChangeArrowheads="1"/>
          </p:cNvSpPr>
          <p:nvPr/>
        </p:nvSpPr>
        <p:spPr bwMode="auto">
          <a:xfrm>
            <a:off x="2678114" y="3048000"/>
            <a:ext cx="11461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application</a:t>
            </a:r>
          </a:p>
        </p:txBody>
      </p:sp>
      <p:sp>
        <p:nvSpPr>
          <p:cNvPr id="78861" name="Line 56">
            <a:extLst>
              <a:ext uri="{FF2B5EF4-FFF2-40B4-BE49-F238E27FC236}">
                <a16:creationId xmlns:a16="http://schemas.microsoft.com/office/drawing/2014/main" id="{31DBE89D-A030-40F8-B6C5-2A0C86ADC902}"/>
              </a:ext>
            </a:extLst>
          </p:cNvPr>
          <p:cNvSpPr>
            <a:spLocks noChangeShapeType="1"/>
          </p:cNvSpPr>
          <p:nvPr/>
        </p:nvSpPr>
        <p:spPr bwMode="auto">
          <a:xfrm>
            <a:off x="2740025" y="4927600"/>
            <a:ext cx="226853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78862" name="Text Box 57">
            <a:extLst>
              <a:ext uri="{FF2B5EF4-FFF2-40B4-BE49-F238E27FC236}">
                <a16:creationId xmlns:a16="http://schemas.microsoft.com/office/drawing/2014/main" id="{7EA3E12E-0BD3-4337-BD34-E5081008287A}"/>
              </a:ext>
            </a:extLst>
          </p:cNvPr>
          <p:cNvSpPr txBox="1">
            <a:spLocks noChangeArrowheads="1"/>
          </p:cNvSpPr>
          <p:nvPr/>
        </p:nvSpPr>
        <p:spPr bwMode="auto">
          <a:xfrm>
            <a:off x="2692400" y="4995863"/>
            <a:ext cx="9080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network</a:t>
            </a:r>
          </a:p>
        </p:txBody>
      </p:sp>
      <p:sp>
        <p:nvSpPr>
          <p:cNvPr id="78863" name="Rectangle 58">
            <a:extLst>
              <a:ext uri="{FF2B5EF4-FFF2-40B4-BE49-F238E27FC236}">
                <a16:creationId xmlns:a16="http://schemas.microsoft.com/office/drawing/2014/main" id="{5CBF1DAE-C6D8-465C-9E9B-7D96FF3D1356}"/>
              </a:ext>
            </a:extLst>
          </p:cNvPr>
          <p:cNvSpPr>
            <a:spLocks noChangeArrowheads="1"/>
          </p:cNvSpPr>
          <p:nvPr/>
        </p:nvSpPr>
        <p:spPr bwMode="auto">
          <a:xfrm>
            <a:off x="2705101" y="5349876"/>
            <a:ext cx="2335213" cy="1809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8864" name="Line 59">
            <a:extLst>
              <a:ext uri="{FF2B5EF4-FFF2-40B4-BE49-F238E27FC236}">
                <a16:creationId xmlns:a16="http://schemas.microsoft.com/office/drawing/2014/main" id="{AFEA2BC8-3030-4531-902B-3DAFD18D66F8}"/>
              </a:ext>
            </a:extLst>
          </p:cNvPr>
          <p:cNvSpPr>
            <a:spLocks noChangeShapeType="1"/>
          </p:cNvSpPr>
          <p:nvPr/>
        </p:nvSpPr>
        <p:spPr bwMode="auto">
          <a:xfrm>
            <a:off x="2733675" y="5338764"/>
            <a:ext cx="0" cy="236537"/>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78865" name="Line 60">
            <a:extLst>
              <a:ext uri="{FF2B5EF4-FFF2-40B4-BE49-F238E27FC236}">
                <a16:creationId xmlns:a16="http://schemas.microsoft.com/office/drawing/2014/main" id="{EC9497E3-8BD8-4F81-A94E-057629C1D091}"/>
              </a:ext>
            </a:extLst>
          </p:cNvPr>
          <p:cNvSpPr>
            <a:spLocks noChangeShapeType="1"/>
          </p:cNvSpPr>
          <p:nvPr/>
        </p:nvSpPr>
        <p:spPr bwMode="auto">
          <a:xfrm>
            <a:off x="4997450" y="5310189"/>
            <a:ext cx="0" cy="236537"/>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96273" name="Freeform 8">
            <a:extLst>
              <a:ext uri="{FF2B5EF4-FFF2-40B4-BE49-F238E27FC236}">
                <a16:creationId xmlns:a16="http://schemas.microsoft.com/office/drawing/2014/main" id="{8F85C9FD-2A49-40A5-9350-57F8D5BAAA33}"/>
              </a:ext>
            </a:extLst>
          </p:cNvPr>
          <p:cNvSpPr>
            <a:spLocks/>
          </p:cNvSpPr>
          <p:nvPr/>
        </p:nvSpPr>
        <p:spPr bwMode="auto">
          <a:xfrm flipH="1">
            <a:off x="2260601" y="2994025"/>
            <a:ext cx="468313" cy="249078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chemeClr val="folHlink"/>
              </a:gs>
              <a:gs pos="100000">
                <a:schemeClr val="bg1"/>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867" name="Rectangle 63">
            <a:extLst>
              <a:ext uri="{FF2B5EF4-FFF2-40B4-BE49-F238E27FC236}">
                <a16:creationId xmlns:a16="http://schemas.microsoft.com/office/drawing/2014/main" id="{6732D506-E70A-455F-B930-99DF0E0E30D4}"/>
              </a:ext>
            </a:extLst>
          </p:cNvPr>
          <p:cNvSpPr>
            <a:spLocks noChangeArrowheads="1"/>
          </p:cNvSpPr>
          <p:nvPr/>
        </p:nvSpPr>
        <p:spPr bwMode="auto">
          <a:xfrm>
            <a:off x="7075488" y="2943225"/>
            <a:ext cx="2279650" cy="2414588"/>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8868" name="Rectangle 64">
            <a:extLst>
              <a:ext uri="{FF2B5EF4-FFF2-40B4-BE49-F238E27FC236}">
                <a16:creationId xmlns:a16="http://schemas.microsoft.com/office/drawing/2014/main" id="{2B7C3D47-8780-40D4-AF57-C6E745C15E6C}"/>
              </a:ext>
            </a:extLst>
          </p:cNvPr>
          <p:cNvSpPr>
            <a:spLocks noChangeArrowheads="1"/>
          </p:cNvSpPr>
          <p:nvPr/>
        </p:nvSpPr>
        <p:spPr bwMode="auto">
          <a:xfrm>
            <a:off x="7035801" y="2997200"/>
            <a:ext cx="2270125" cy="24717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8869" name="Line 65">
            <a:extLst>
              <a:ext uri="{FF2B5EF4-FFF2-40B4-BE49-F238E27FC236}">
                <a16:creationId xmlns:a16="http://schemas.microsoft.com/office/drawing/2014/main" id="{FB75424B-7653-49AF-94ED-D342292E2CD9}"/>
              </a:ext>
            </a:extLst>
          </p:cNvPr>
          <p:cNvSpPr>
            <a:spLocks noChangeShapeType="1"/>
          </p:cNvSpPr>
          <p:nvPr/>
        </p:nvSpPr>
        <p:spPr bwMode="auto">
          <a:xfrm>
            <a:off x="7035801" y="3438525"/>
            <a:ext cx="22701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78870" name="Text Box 66">
            <a:extLst>
              <a:ext uri="{FF2B5EF4-FFF2-40B4-BE49-F238E27FC236}">
                <a16:creationId xmlns:a16="http://schemas.microsoft.com/office/drawing/2014/main" id="{A077072A-6C8D-4BA1-93DD-63A24F9F43C8}"/>
              </a:ext>
            </a:extLst>
          </p:cNvPr>
          <p:cNvSpPr txBox="1">
            <a:spLocks noChangeArrowheads="1"/>
          </p:cNvSpPr>
          <p:nvPr/>
        </p:nvSpPr>
        <p:spPr bwMode="auto">
          <a:xfrm>
            <a:off x="7050088" y="3551238"/>
            <a:ext cx="2335212" cy="1600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230188">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1400"/>
              <a:t>connection state: ESTAB</a:t>
            </a:r>
          </a:p>
          <a:p>
            <a:pPr algn="l">
              <a:defRPr/>
            </a:pPr>
            <a:r>
              <a:rPr lang="en-US" sz="1400"/>
              <a:t>connection Variables:</a:t>
            </a:r>
          </a:p>
          <a:p>
            <a:pPr lvl="1" algn="l">
              <a:defRPr/>
            </a:pPr>
            <a:r>
              <a:rPr lang="en-US" sz="1400"/>
              <a:t>seq # client-to-server</a:t>
            </a:r>
          </a:p>
          <a:p>
            <a:pPr lvl="1" algn="l">
              <a:defRPr/>
            </a:pPr>
            <a:r>
              <a:rPr lang="en-US" sz="1400"/>
              <a:t>          server-to-client</a:t>
            </a:r>
          </a:p>
          <a:p>
            <a:pPr lvl="1" algn="l">
              <a:defRPr/>
            </a:pPr>
            <a:r>
              <a:rPr lang="en-US" sz="1400" b="1">
                <a:latin typeface="Courier New" charset="0"/>
              </a:rPr>
              <a:t>rcvBuffer</a:t>
            </a:r>
            <a:r>
              <a:rPr lang="en-US" sz="1400"/>
              <a:t> size</a:t>
            </a:r>
          </a:p>
          <a:p>
            <a:pPr lvl="1" algn="l">
              <a:defRPr/>
            </a:pPr>
            <a:r>
              <a:rPr lang="en-US" sz="1400"/>
              <a:t>   at server,client </a:t>
            </a:r>
          </a:p>
          <a:p>
            <a:pPr lvl="1" algn="l">
              <a:defRPr/>
            </a:pPr>
            <a:r>
              <a:rPr lang="en-US" sz="1400"/>
              <a:t>           </a:t>
            </a:r>
          </a:p>
        </p:txBody>
      </p:sp>
      <p:grpSp>
        <p:nvGrpSpPr>
          <p:cNvPr id="96278" name="Group 67">
            <a:extLst>
              <a:ext uri="{FF2B5EF4-FFF2-40B4-BE49-F238E27FC236}">
                <a16:creationId xmlns:a16="http://schemas.microsoft.com/office/drawing/2014/main" id="{2EE98261-727A-440F-B80D-8BF01CF85EF9}"/>
              </a:ext>
            </a:extLst>
          </p:cNvPr>
          <p:cNvGrpSpPr>
            <a:grpSpLocks/>
          </p:cNvGrpSpPr>
          <p:nvPr/>
        </p:nvGrpSpPr>
        <p:grpSpPr bwMode="auto">
          <a:xfrm>
            <a:off x="7983538" y="3352801"/>
            <a:ext cx="438150" cy="206375"/>
            <a:chOff x="344" y="1846"/>
            <a:chExt cx="336" cy="130"/>
          </a:xfrm>
        </p:grpSpPr>
        <p:sp>
          <p:nvSpPr>
            <p:cNvPr id="78917" name="Rectangle 68">
              <a:extLst>
                <a:ext uri="{FF2B5EF4-FFF2-40B4-BE49-F238E27FC236}">
                  <a16:creationId xmlns:a16="http://schemas.microsoft.com/office/drawing/2014/main" id="{3D7B4584-2DD5-4122-AABA-51363EFF1469}"/>
                </a:ext>
              </a:extLst>
            </p:cNvPr>
            <p:cNvSpPr>
              <a:spLocks noChangeArrowheads="1"/>
            </p:cNvSpPr>
            <p:nvPr/>
          </p:nvSpPr>
          <p:spPr bwMode="auto">
            <a:xfrm>
              <a:off x="344" y="1846"/>
              <a:ext cx="336" cy="13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8918" name="Rectangle 69">
              <a:extLst>
                <a:ext uri="{FF2B5EF4-FFF2-40B4-BE49-F238E27FC236}">
                  <a16:creationId xmlns:a16="http://schemas.microsoft.com/office/drawing/2014/main" id="{9664E755-E701-498D-AEC0-55FBD3CA7817}"/>
                </a:ext>
              </a:extLst>
            </p:cNvPr>
            <p:cNvSpPr>
              <a:spLocks noChangeArrowheads="1"/>
            </p:cNvSpPr>
            <p:nvPr/>
          </p:nvSpPr>
          <p:spPr bwMode="auto">
            <a:xfrm>
              <a:off x="454" y="1863"/>
              <a:ext cx="112" cy="99"/>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8919" name="Rectangle 70">
              <a:extLst>
                <a:ext uri="{FF2B5EF4-FFF2-40B4-BE49-F238E27FC236}">
                  <a16:creationId xmlns:a16="http://schemas.microsoft.com/office/drawing/2014/main" id="{BD42A501-99EC-4349-A4E6-C3FBC6AFE909}"/>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8920" name="Rectangle 71">
              <a:extLst>
                <a:ext uri="{FF2B5EF4-FFF2-40B4-BE49-F238E27FC236}">
                  <a16:creationId xmlns:a16="http://schemas.microsoft.com/office/drawing/2014/main" id="{CC5B2AF0-951A-467F-B8BC-5B00FF726A78}"/>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78872" name="Text Box 72">
            <a:extLst>
              <a:ext uri="{FF2B5EF4-FFF2-40B4-BE49-F238E27FC236}">
                <a16:creationId xmlns:a16="http://schemas.microsoft.com/office/drawing/2014/main" id="{4EFE017D-46C0-4436-8044-1B7224A1A61E}"/>
              </a:ext>
            </a:extLst>
          </p:cNvPr>
          <p:cNvSpPr txBox="1">
            <a:spLocks noChangeArrowheads="1"/>
          </p:cNvSpPr>
          <p:nvPr/>
        </p:nvSpPr>
        <p:spPr bwMode="auto">
          <a:xfrm>
            <a:off x="6980239" y="3054350"/>
            <a:ext cx="11461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application</a:t>
            </a:r>
          </a:p>
        </p:txBody>
      </p:sp>
      <p:sp>
        <p:nvSpPr>
          <p:cNvPr id="78873" name="Line 73">
            <a:extLst>
              <a:ext uri="{FF2B5EF4-FFF2-40B4-BE49-F238E27FC236}">
                <a16:creationId xmlns:a16="http://schemas.microsoft.com/office/drawing/2014/main" id="{A067DB98-CB33-4349-BAF8-84618CBC049C}"/>
              </a:ext>
            </a:extLst>
          </p:cNvPr>
          <p:cNvSpPr>
            <a:spLocks noChangeShapeType="1"/>
          </p:cNvSpPr>
          <p:nvPr/>
        </p:nvSpPr>
        <p:spPr bwMode="auto">
          <a:xfrm>
            <a:off x="7042150" y="4933950"/>
            <a:ext cx="226853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78874" name="Text Box 74">
            <a:extLst>
              <a:ext uri="{FF2B5EF4-FFF2-40B4-BE49-F238E27FC236}">
                <a16:creationId xmlns:a16="http://schemas.microsoft.com/office/drawing/2014/main" id="{CC638D4B-FD18-4B95-87F1-7115B926056A}"/>
              </a:ext>
            </a:extLst>
          </p:cNvPr>
          <p:cNvSpPr txBox="1">
            <a:spLocks noChangeArrowheads="1"/>
          </p:cNvSpPr>
          <p:nvPr/>
        </p:nvSpPr>
        <p:spPr bwMode="auto">
          <a:xfrm>
            <a:off x="6994525" y="5002213"/>
            <a:ext cx="9080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network</a:t>
            </a:r>
          </a:p>
        </p:txBody>
      </p:sp>
      <p:sp>
        <p:nvSpPr>
          <p:cNvPr id="78875" name="Rectangle 75">
            <a:extLst>
              <a:ext uri="{FF2B5EF4-FFF2-40B4-BE49-F238E27FC236}">
                <a16:creationId xmlns:a16="http://schemas.microsoft.com/office/drawing/2014/main" id="{1525B393-CBAE-46DB-8B3A-50007F635AFB}"/>
              </a:ext>
            </a:extLst>
          </p:cNvPr>
          <p:cNvSpPr>
            <a:spLocks noChangeArrowheads="1"/>
          </p:cNvSpPr>
          <p:nvPr/>
        </p:nvSpPr>
        <p:spPr bwMode="auto">
          <a:xfrm>
            <a:off x="7007226" y="5356226"/>
            <a:ext cx="2335213" cy="1809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8876" name="Line 76">
            <a:extLst>
              <a:ext uri="{FF2B5EF4-FFF2-40B4-BE49-F238E27FC236}">
                <a16:creationId xmlns:a16="http://schemas.microsoft.com/office/drawing/2014/main" id="{4323C792-EF8F-4EAE-BE38-C5897D10F232}"/>
              </a:ext>
            </a:extLst>
          </p:cNvPr>
          <p:cNvSpPr>
            <a:spLocks noChangeShapeType="1"/>
          </p:cNvSpPr>
          <p:nvPr/>
        </p:nvSpPr>
        <p:spPr bwMode="auto">
          <a:xfrm>
            <a:off x="7035800" y="5345114"/>
            <a:ext cx="0" cy="236537"/>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78877" name="Line 77">
            <a:extLst>
              <a:ext uri="{FF2B5EF4-FFF2-40B4-BE49-F238E27FC236}">
                <a16:creationId xmlns:a16="http://schemas.microsoft.com/office/drawing/2014/main" id="{500BD49F-527E-4DE4-B04F-6F7585D52B85}"/>
              </a:ext>
            </a:extLst>
          </p:cNvPr>
          <p:cNvSpPr>
            <a:spLocks noChangeShapeType="1"/>
          </p:cNvSpPr>
          <p:nvPr/>
        </p:nvSpPr>
        <p:spPr bwMode="auto">
          <a:xfrm>
            <a:off x="9299575" y="5316539"/>
            <a:ext cx="0" cy="236537"/>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96285" name="Freeform 78">
            <a:extLst>
              <a:ext uri="{FF2B5EF4-FFF2-40B4-BE49-F238E27FC236}">
                <a16:creationId xmlns:a16="http://schemas.microsoft.com/office/drawing/2014/main" id="{D2E905E2-BFC2-4061-ACB9-ACD15A5BAA85}"/>
              </a:ext>
            </a:extLst>
          </p:cNvPr>
          <p:cNvSpPr>
            <a:spLocks/>
          </p:cNvSpPr>
          <p:nvPr/>
        </p:nvSpPr>
        <p:spPr bwMode="auto">
          <a:xfrm>
            <a:off x="9317038" y="2933700"/>
            <a:ext cx="468312" cy="249078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chemeClr val="folHlink"/>
              </a:gs>
              <a:gs pos="100000">
                <a:schemeClr val="bg1"/>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879" name="Text Box 83">
            <a:extLst>
              <a:ext uri="{FF2B5EF4-FFF2-40B4-BE49-F238E27FC236}">
                <a16:creationId xmlns:a16="http://schemas.microsoft.com/office/drawing/2014/main" id="{44E1260B-2271-4059-AF5E-A1BE7271658A}"/>
              </a:ext>
            </a:extLst>
          </p:cNvPr>
          <p:cNvSpPr txBox="1">
            <a:spLocks noChangeArrowheads="1"/>
          </p:cNvSpPr>
          <p:nvPr/>
        </p:nvSpPr>
        <p:spPr bwMode="auto">
          <a:xfrm>
            <a:off x="2611438" y="5815014"/>
            <a:ext cx="2894012"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1200" b="1">
                <a:latin typeface="Courier New" charset="0"/>
              </a:rPr>
              <a:t>Socket clientSocket =   </a:t>
            </a:r>
          </a:p>
          <a:p>
            <a:pPr algn="l">
              <a:defRPr/>
            </a:pPr>
            <a:r>
              <a:rPr lang="en-US" sz="1200" b="1">
                <a:latin typeface="Courier New" charset="0"/>
              </a:rPr>
              <a:t>  newSocket("hostname","port number");</a:t>
            </a:r>
          </a:p>
        </p:txBody>
      </p:sp>
      <p:sp>
        <p:nvSpPr>
          <p:cNvPr id="78880" name="Text Box 85">
            <a:extLst>
              <a:ext uri="{FF2B5EF4-FFF2-40B4-BE49-F238E27FC236}">
                <a16:creationId xmlns:a16="http://schemas.microsoft.com/office/drawing/2014/main" id="{49292135-FAF5-4E46-AD45-B32F981E33C9}"/>
              </a:ext>
            </a:extLst>
          </p:cNvPr>
          <p:cNvSpPr txBox="1">
            <a:spLocks noChangeArrowheads="1"/>
          </p:cNvSpPr>
          <p:nvPr/>
        </p:nvSpPr>
        <p:spPr bwMode="auto">
          <a:xfrm>
            <a:off x="6911976" y="5829300"/>
            <a:ext cx="289401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1200" b="1">
                <a:latin typeface="Courier New" charset="0"/>
              </a:rPr>
              <a:t>Socket connectionSocket = welcomeSocket.accept();</a:t>
            </a:r>
          </a:p>
        </p:txBody>
      </p:sp>
      <p:grpSp>
        <p:nvGrpSpPr>
          <p:cNvPr id="96288" name="Group 89">
            <a:extLst>
              <a:ext uri="{FF2B5EF4-FFF2-40B4-BE49-F238E27FC236}">
                <a16:creationId xmlns:a16="http://schemas.microsoft.com/office/drawing/2014/main" id="{D0A26AE7-9AF7-40F1-B25B-3E4382C969F8}"/>
              </a:ext>
            </a:extLst>
          </p:cNvPr>
          <p:cNvGrpSpPr>
            <a:grpSpLocks/>
          </p:cNvGrpSpPr>
          <p:nvPr/>
        </p:nvGrpSpPr>
        <p:grpSpPr bwMode="auto">
          <a:xfrm>
            <a:off x="1784350" y="5026026"/>
            <a:ext cx="698500" cy="612775"/>
            <a:chOff x="-44" y="1473"/>
            <a:chExt cx="981" cy="1105"/>
          </a:xfrm>
        </p:grpSpPr>
        <p:pic>
          <p:nvPicPr>
            <p:cNvPr id="96322" name="Picture 90" descr="desktop_computer_stylized_medium">
              <a:extLst>
                <a:ext uri="{FF2B5EF4-FFF2-40B4-BE49-F238E27FC236}">
                  <a16:creationId xmlns:a16="http://schemas.microsoft.com/office/drawing/2014/main" id="{B66EC1C0-BC54-4332-9978-36754A6B3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23" name="Freeform 91">
              <a:extLst>
                <a:ext uri="{FF2B5EF4-FFF2-40B4-BE49-F238E27FC236}">
                  <a16:creationId xmlns:a16="http://schemas.microsoft.com/office/drawing/2014/main" id="{3B3E7C88-B2CB-4214-8C97-F7A7355BBC29}"/>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96289" name="Group 92">
            <a:extLst>
              <a:ext uri="{FF2B5EF4-FFF2-40B4-BE49-F238E27FC236}">
                <a16:creationId xmlns:a16="http://schemas.microsoft.com/office/drawing/2014/main" id="{55B85D25-6913-4A61-B2DE-D0FECDD006D1}"/>
              </a:ext>
            </a:extLst>
          </p:cNvPr>
          <p:cNvGrpSpPr>
            <a:grpSpLocks/>
          </p:cNvGrpSpPr>
          <p:nvPr/>
        </p:nvGrpSpPr>
        <p:grpSpPr bwMode="auto">
          <a:xfrm>
            <a:off x="9599614" y="4924426"/>
            <a:ext cx="415925" cy="627063"/>
            <a:chOff x="4140" y="429"/>
            <a:chExt cx="1425" cy="2396"/>
          </a:xfrm>
        </p:grpSpPr>
        <p:sp>
          <p:nvSpPr>
            <p:cNvPr id="96290" name="Freeform 93">
              <a:extLst>
                <a:ext uri="{FF2B5EF4-FFF2-40B4-BE49-F238E27FC236}">
                  <a16:creationId xmlns:a16="http://schemas.microsoft.com/office/drawing/2014/main" id="{696AAD5D-E821-4C70-9676-A3559C14C6F7}"/>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884" name="Rectangle 94">
              <a:extLst>
                <a:ext uri="{FF2B5EF4-FFF2-40B4-BE49-F238E27FC236}">
                  <a16:creationId xmlns:a16="http://schemas.microsoft.com/office/drawing/2014/main" id="{56759BFC-F6DA-435B-9B19-4788ABB86047}"/>
                </a:ext>
              </a:extLst>
            </p:cNvPr>
            <p:cNvSpPr>
              <a:spLocks noChangeArrowheads="1"/>
            </p:cNvSpPr>
            <p:nvPr/>
          </p:nvSpPr>
          <p:spPr bwMode="auto">
            <a:xfrm>
              <a:off x="4205" y="429"/>
              <a:ext cx="1050" cy="2287"/>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96292" name="Freeform 95">
              <a:extLst>
                <a:ext uri="{FF2B5EF4-FFF2-40B4-BE49-F238E27FC236}">
                  <a16:creationId xmlns:a16="http://schemas.microsoft.com/office/drawing/2014/main" id="{4C326693-B32F-4E3C-8CE8-45B702ACC313}"/>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293" name="Freeform 96">
              <a:extLst>
                <a:ext uri="{FF2B5EF4-FFF2-40B4-BE49-F238E27FC236}">
                  <a16:creationId xmlns:a16="http://schemas.microsoft.com/office/drawing/2014/main" id="{9081FF48-EBDA-4E21-A96E-2921797E1DA7}"/>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887" name="Rectangle 97">
              <a:extLst>
                <a:ext uri="{FF2B5EF4-FFF2-40B4-BE49-F238E27FC236}">
                  <a16:creationId xmlns:a16="http://schemas.microsoft.com/office/drawing/2014/main" id="{2995F915-BC70-49AF-901F-95610BEFC906}"/>
                </a:ext>
              </a:extLst>
            </p:cNvPr>
            <p:cNvSpPr>
              <a:spLocks noChangeArrowheads="1"/>
            </p:cNvSpPr>
            <p:nvPr/>
          </p:nvSpPr>
          <p:spPr bwMode="auto">
            <a:xfrm>
              <a:off x="4211" y="696"/>
              <a:ext cx="598" cy="4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96295" name="Group 98">
              <a:extLst>
                <a:ext uri="{FF2B5EF4-FFF2-40B4-BE49-F238E27FC236}">
                  <a16:creationId xmlns:a16="http://schemas.microsoft.com/office/drawing/2014/main" id="{B3F949A4-D1AE-4AC6-8C04-91DED1DD88AD}"/>
                </a:ext>
              </a:extLst>
            </p:cNvPr>
            <p:cNvGrpSpPr>
              <a:grpSpLocks/>
            </p:cNvGrpSpPr>
            <p:nvPr/>
          </p:nvGrpSpPr>
          <p:grpSpPr bwMode="auto">
            <a:xfrm>
              <a:off x="4749" y="668"/>
              <a:ext cx="581" cy="145"/>
              <a:chOff x="614" y="2568"/>
              <a:chExt cx="725" cy="139"/>
            </a:xfrm>
          </p:grpSpPr>
          <p:sp>
            <p:nvSpPr>
              <p:cNvPr id="78913" name="AutoShape 99">
                <a:extLst>
                  <a:ext uri="{FF2B5EF4-FFF2-40B4-BE49-F238E27FC236}">
                    <a16:creationId xmlns:a16="http://schemas.microsoft.com/office/drawing/2014/main" id="{E8D87371-BD3D-410B-AD33-20267D5A3A6D}"/>
                  </a:ext>
                </a:extLst>
              </p:cNvPr>
              <p:cNvSpPr>
                <a:spLocks noChangeArrowheads="1"/>
              </p:cNvSpPr>
              <p:nvPr/>
            </p:nvSpPr>
            <p:spPr bwMode="auto">
              <a:xfrm>
                <a:off x="614" y="2566"/>
                <a:ext cx="726"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8914" name="AutoShape 100">
                <a:extLst>
                  <a:ext uri="{FF2B5EF4-FFF2-40B4-BE49-F238E27FC236}">
                    <a16:creationId xmlns:a16="http://schemas.microsoft.com/office/drawing/2014/main" id="{37A2A570-9A9A-4678-81FE-6532A3C44A52}"/>
                  </a:ext>
                </a:extLst>
              </p:cNvPr>
              <p:cNvSpPr>
                <a:spLocks noChangeArrowheads="1"/>
              </p:cNvSpPr>
              <p:nvPr/>
            </p:nvSpPr>
            <p:spPr bwMode="auto">
              <a:xfrm>
                <a:off x="628" y="2583"/>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78889" name="Rectangle 101">
              <a:extLst>
                <a:ext uri="{FF2B5EF4-FFF2-40B4-BE49-F238E27FC236}">
                  <a16:creationId xmlns:a16="http://schemas.microsoft.com/office/drawing/2014/main" id="{CBB0D977-F545-4CA8-A9C8-26ECF5F070BC}"/>
                </a:ext>
              </a:extLst>
            </p:cNvPr>
            <p:cNvSpPr>
              <a:spLocks noChangeArrowheads="1"/>
            </p:cNvSpPr>
            <p:nvPr/>
          </p:nvSpPr>
          <p:spPr bwMode="auto">
            <a:xfrm>
              <a:off x="4222" y="1017"/>
              <a:ext cx="598"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96297" name="Group 102">
              <a:extLst>
                <a:ext uri="{FF2B5EF4-FFF2-40B4-BE49-F238E27FC236}">
                  <a16:creationId xmlns:a16="http://schemas.microsoft.com/office/drawing/2014/main" id="{C50F19C6-CECE-4BEB-B462-6819148D8B49}"/>
                </a:ext>
              </a:extLst>
            </p:cNvPr>
            <p:cNvGrpSpPr>
              <a:grpSpLocks/>
            </p:cNvGrpSpPr>
            <p:nvPr/>
          </p:nvGrpSpPr>
          <p:grpSpPr bwMode="auto">
            <a:xfrm>
              <a:off x="4747" y="994"/>
              <a:ext cx="581" cy="134"/>
              <a:chOff x="614" y="2568"/>
              <a:chExt cx="725" cy="139"/>
            </a:xfrm>
          </p:grpSpPr>
          <p:sp>
            <p:nvSpPr>
              <p:cNvPr id="78911" name="AutoShape 103">
                <a:extLst>
                  <a:ext uri="{FF2B5EF4-FFF2-40B4-BE49-F238E27FC236}">
                    <a16:creationId xmlns:a16="http://schemas.microsoft.com/office/drawing/2014/main" id="{90AC9DBA-6CF6-4046-AAC9-173CEEC490FC}"/>
                  </a:ext>
                </a:extLst>
              </p:cNvPr>
              <p:cNvSpPr>
                <a:spLocks noChangeArrowheads="1"/>
              </p:cNvSpPr>
              <p:nvPr/>
            </p:nvSpPr>
            <p:spPr bwMode="auto">
              <a:xfrm>
                <a:off x="617" y="2567"/>
                <a:ext cx="719"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8912" name="AutoShape 104">
                <a:extLst>
                  <a:ext uri="{FF2B5EF4-FFF2-40B4-BE49-F238E27FC236}">
                    <a16:creationId xmlns:a16="http://schemas.microsoft.com/office/drawing/2014/main" id="{EFF0118D-19D5-47BF-9182-314A38F0DAA2}"/>
                  </a:ext>
                </a:extLst>
              </p:cNvPr>
              <p:cNvSpPr>
                <a:spLocks noChangeArrowheads="1"/>
              </p:cNvSpPr>
              <p:nvPr/>
            </p:nvSpPr>
            <p:spPr bwMode="auto">
              <a:xfrm>
                <a:off x="630" y="2586"/>
                <a:ext cx="67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78891" name="Rectangle 105">
              <a:extLst>
                <a:ext uri="{FF2B5EF4-FFF2-40B4-BE49-F238E27FC236}">
                  <a16:creationId xmlns:a16="http://schemas.microsoft.com/office/drawing/2014/main" id="{E86F3429-1FCD-4495-9A25-3F3BF8D96286}"/>
                </a:ext>
              </a:extLst>
            </p:cNvPr>
            <p:cNvSpPr>
              <a:spLocks noChangeArrowheads="1"/>
            </p:cNvSpPr>
            <p:nvPr/>
          </p:nvSpPr>
          <p:spPr bwMode="auto">
            <a:xfrm>
              <a:off x="4216" y="1357"/>
              <a:ext cx="598"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8892" name="Rectangle 106">
              <a:extLst>
                <a:ext uri="{FF2B5EF4-FFF2-40B4-BE49-F238E27FC236}">
                  <a16:creationId xmlns:a16="http://schemas.microsoft.com/office/drawing/2014/main" id="{DFDE4727-2993-4F23-AFB3-896BBDBD5FB1}"/>
                </a:ext>
              </a:extLst>
            </p:cNvPr>
            <p:cNvSpPr>
              <a:spLocks noChangeArrowheads="1"/>
            </p:cNvSpPr>
            <p:nvPr/>
          </p:nvSpPr>
          <p:spPr bwMode="auto">
            <a:xfrm>
              <a:off x="4227" y="1654"/>
              <a:ext cx="598"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96300" name="Group 107">
              <a:extLst>
                <a:ext uri="{FF2B5EF4-FFF2-40B4-BE49-F238E27FC236}">
                  <a16:creationId xmlns:a16="http://schemas.microsoft.com/office/drawing/2014/main" id="{DD1C7B7C-9BBA-48C5-98C1-F6EC98E408B2}"/>
                </a:ext>
              </a:extLst>
            </p:cNvPr>
            <p:cNvGrpSpPr>
              <a:grpSpLocks/>
            </p:cNvGrpSpPr>
            <p:nvPr/>
          </p:nvGrpSpPr>
          <p:grpSpPr bwMode="auto">
            <a:xfrm>
              <a:off x="4735" y="1627"/>
              <a:ext cx="582" cy="151"/>
              <a:chOff x="614" y="2568"/>
              <a:chExt cx="725" cy="139"/>
            </a:xfrm>
          </p:grpSpPr>
          <p:sp>
            <p:nvSpPr>
              <p:cNvPr id="78909" name="AutoShape 108">
                <a:extLst>
                  <a:ext uri="{FF2B5EF4-FFF2-40B4-BE49-F238E27FC236}">
                    <a16:creationId xmlns:a16="http://schemas.microsoft.com/office/drawing/2014/main" id="{7B656A5B-B7FE-49E9-A268-3E29BA8D4E7D}"/>
                  </a:ext>
                </a:extLst>
              </p:cNvPr>
              <p:cNvSpPr>
                <a:spLocks noChangeArrowheads="1"/>
              </p:cNvSpPr>
              <p:nvPr/>
            </p:nvSpPr>
            <p:spPr bwMode="auto">
              <a:xfrm>
                <a:off x="611" y="2576"/>
                <a:ext cx="725" cy="12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8910" name="AutoShape 109">
                <a:extLst>
                  <a:ext uri="{FF2B5EF4-FFF2-40B4-BE49-F238E27FC236}">
                    <a16:creationId xmlns:a16="http://schemas.microsoft.com/office/drawing/2014/main" id="{3967D7EB-75F0-4E06-94D9-9F6A3A529A9D}"/>
                  </a:ext>
                </a:extLst>
              </p:cNvPr>
              <p:cNvSpPr>
                <a:spLocks noChangeArrowheads="1"/>
              </p:cNvSpPr>
              <p:nvPr/>
            </p:nvSpPr>
            <p:spPr bwMode="auto">
              <a:xfrm>
                <a:off x="625" y="2588"/>
                <a:ext cx="691"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96301" name="Freeform 110">
              <a:extLst>
                <a:ext uri="{FF2B5EF4-FFF2-40B4-BE49-F238E27FC236}">
                  <a16:creationId xmlns:a16="http://schemas.microsoft.com/office/drawing/2014/main" id="{857F38F2-89CF-47E8-B029-BA325B78971A}"/>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6302" name="Group 111">
              <a:extLst>
                <a:ext uri="{FF2B5EF4-FFF2-40B4-BE49-F238E27FC236}">
                  <a16:creationId xmlns:a16="http://schemas.microsoft.com/office/drawing/2014/main" id="{6B083C47-6C1F-4D26-93DF-C69413FE2019}"/>
                </a:ext>
              </a:extLst>
            </p:cNvPr>
            <p:cNvGrpSpPr>
              <a:grpSpLocks/>
            </p:cNvGrpSpPr>
            <p:nvPr/>
          </p:nvGrpSpPr>
          <p:grpSpPr bwMode="auto">
            <a:xfrm>
              <a:off x="4739" y="1327"/>
              <a:ext cx="582" cy="139"/>
              <a:chOff x="614" y="2568"/>
              <a:chExt cx="725" cy="139"/>
            </a:xfrm>
          </p:grpSpPr>
          <p:sp>
            <p:nvSpPr>
              <p:cNvPr id="78907" name="AutoShape 112">
                <a:extLst>
                  <a:ext uri="{FF2B5EF4-FFF2-40B4-BE49-F238E27FC236}">
                    <a16:creationId xmlns:a16="http://schemas.microsoft.com/office/drawing/2014/main" id="{9F16E369-505B-490B-97A7-E8BB34B218C6}"/>
                  </a:ext>
                </a:extLst>
              </p:cNvPr>
              <p:cNvSpPr>
                <a:spLocks noChangeArrowheads="1"/>
              </p:cNvSpPr>
              <p:nvPr/>
            </p:nvSpPr>
            <p:spPr bwMode="auto">
              <a:xfrm>
                <a:off x="613" y="2568"/>
                <a:ext cx="725"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8908" name="AutoShape 113">
                <a:extLst>
                  <a:ext uri="{FF2B5EF4-FFF2-40B4-BE49-F238E27FC236}">
                    <a16:creationId xmlns:a16="http://schemas.microsoft.com/office/drawing/2014/main" id="{C0A91653-E0F6-470A-8B58-D2A7FD26015D}"/>
                  </a:ext>
                </a:extLst>
              </p:cNvPr>
              <p:cNvSpPr>
                <a:spLocks noChangeArrowheads="1"/>
              </p:cNvSpPr>
              <p:nvPr/>
            </p:nvSpPr>
            <p:spPr bwMode="auto">
              <a:xfrm>
                <a:off x="627" y="2586"/>
                <a:ext cx="691"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78896" name="Rectangle 114">
              <a:extLst>
                <a:ext uri="{FF2B5EF4-FFF2-40B4-BE49-F238E27FC236}">
                  <a16:creationId xmlns:a16="http://schemas.microsoft.com/office/drawing/2014/main" id="{0E4E1BC8-6D9A-4C5C-93EA-AC61BDE1CEB5}"/>
                </a:ext>
              </a:extLst>
            </p:cNvPr>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96304" name="Freeform 115">
              <a:extLst>
                <a:ext uri="{FF2B5EF4-FFF2-40B4-BE49-F238E27FC236}">
                  <a16:creationId xmlns:a16="http://schemas.microsoft.com/office/drawing/2014/main" id="{C176CA9B-B035-4279-A95C-5E16FE7DB350}"/>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305" name="Freeform 116">
              <a:extLst>
                <a:ext uri="{FF2B5EF4-FFF2-40B4-BE49-F238E27FC236}">
                  <a16:creationId xmlns:a16="http://schemas.microsoft.com/office/drawing/2014/main" id="{6B8FF30E-763D-4149-B102-D48D6A70B11F}"/>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899" name="Oval 117">
              <a:extLst>
                <a:ext uri="{FF2B5EF4-FFF2-40B4-BE49-F238E27FC236}">
                  <a16:creationId xmlns:a16="http://schemas.microsoft.com/office/drawing/2014/main" id="{38F48CC4-DC38-4CBB-B022-96745525BDC6}"/>
                </a:ext>
              </a:extLst>
            </p:cNvPr>
            <p:cNvSpPr>
              <a:spLocks noChangeArrowheads="1"/>
            </p:cNvSpPr>
            <p:nvPr/>
          </p:nvSpPr>
          <p:spPr bwMode="auto">
            <a:xfrm>
              <a:off x="5516" y="2613"/>
              <a:ext cx="49"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96307" name="Freeform 118">
              <a:extLst>
                <a:ext uri="{FF2B5EF4-FFF2-40B4-BE49-F238E27FC236}">
                  <a16:creationId xmlns:a16="http://schemas.microsoft.com/office/drawing/2014/main" id="{AF6323F5-19CE-4365-8ECC-46E226C12B05}"/>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901" name="AutoShape 119">
              <a:extLst>
                <a:ext uri="{FF2B5EF4-FFF2-40B4-BE49-F238E27FC236}">
                  <a16:creationId xmlns:a16="http://schemas.microsoft.com/office/drawing/2014/main" id="{0EA99FA6-814E-46B9-ACF4-C061757D8CF7}"/>
                </a:ext>
              </a:extLst>
            </p:cNvPr>
            <p:cNvSpPr>
              <a:spLocks noChangeArrowheads="1"/>
            </p:cNvSpPr>
            <p:nvPr/>
          </p:nvSpPr>
          <p:spPr bwMode="auto">
            <a:xfrm>
              <a:off x="4140" y="2679"/>
              <a:ext cx="1197"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8902" name="AutoShape 120">
              <a:extLst>
                <a:ext uri="{FF2B5EF4-FFF2-40B4-BE49-F238E27FC236}">
                  <a16:creationId xmlns:a16="http://schemas.microsoft.com/office/drawing/2014/main" id="{25130738-25F7-4601-985F-00A8F8F40CAE}"/>
                </a:ext>
              </a:extLst>
            </p:cNvPr>
            <p:cNvSpPr>
              <a:spLocks noChangeArrowheads="1"/>
            </p:cNvSpPr>
            <p:nvPr/>
          </p:nvSpPr>
          <p:spPr bwMode="auto">
            <a:xfrm>
              <a:off x="4205" y="2710"/>
              <a:ext cx="1071"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8903" name="Oval 121">
              <a:extLst>
                <a:ext uri="{FF2B5EF4-FFF2-40B4-BE49-F238E27FC236}">
                  <a16:creationId xmlns:a16="http://schemas.microsoft.com/office/drawing/2014/main" id="{710A1FE8-488C-4EE4-82E3-E3C8C9FF6802}"/>
                </a:ext>
              </a:extLst>
            </p:cNvPr>
            <p:cNvSpPr>
              <a:spLocks noChangeArrowheads="1"/>
            </p:cNvSpPr>
            <p:nvPr/>
          </p:nvSpPr>
          <p:spPr bwMode="auto">
            <a:xfrm>
              <a:off x="4309"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8904" name="Oval 122">
              <a:extLst>
                <a:ext uri="{FF2B5EF4-FFF2-40B4-BE49-F238E27FC236}">
                  <a16:creationId xmlns:a16="http://schemas.microsoft.com/office/drawing/2014/main" id="{EB984BB1-6D62-46DE-8037-03372A69A6D1}"/>
                </a:ext>
              </a:extLst>
            </p:cNvPr>
            <p:cNvSpPr>
              <a:spLocks noChangeArrowheads="1"/>
            </p:cNvSpPr>
            <p:nvPr/>
          </p:nvSpPr>
          <p:spPr bwMode="auto">
            <a:xfrm>
              <a:off x="4488"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solidFill>
                  <a:srgbClr val="FF0000"/>
                </a:solidFill>
                <a:latin typeface="Arial" charset="0"/>
                <a:ea typeface="ＭＳ Ｐゴシック" charset="0"/>
                <a:cs typeface="Arial" charset="0"/>
              </a:endParaRPr>
            </a:p>
          </p:txBody>
        </p:sp>
        <p:sp>
          <p:nvSpPr>
            <p:cNvPr id="78905" name="Oval 123">
              <a:extLst>
                <a:ext uri="{FF2B5EF4-FFF2-40B4-BE49-F238E27FC236}">
                  <a16:creationId xmlns:a16="http://schemas.microsoft.com/office/drawing/2014/main" id="{D5C91511-8B9A-4898-9C7F-AAEADBB2B3E5}"/>
                </a:ext>
              </a:extLst>
            </p:cNvPr>
            <p:cNvSpPr>
              <a:spLocks noChangeArrowheads="1"/>
            </p:cNvSpPr>
            <p:nvPr/>
          </p:nvSpPr>
          <p:spPr bwMode="auto">
            <a:xfrm>
              <a:off x="4662"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8906" name="Rectangle 124">
              <a:extLst>
                <a:ext uri="{FF2B5EF4-FFF2-40B4-BE49-F238E27FC236}">
                  <a16:creationId xmlns:a16="http://schemas.microsoft.com/office/drawing/2014/main" id="{06296818-D714-4A2C-BBDC-ED66DB122D5C}"/>
                </a:ext>
              </a:extLst>
            </p:cNvPr>
            <p:cNvSpPr>
              <a:spLocks noChangeArrowheads="1"/>
            </p:cNvSpPr>
            <p:nvPr/>
          </p:nvSpPr>
          <p:spPr bwMode="auto">
            <a:xfrm>
              <a:off x="5065" y="1836"/>
              <a:ext cx="82" cy="758"/>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D26313-813F-439C-A7C5-C4F72097385C}"/>
              </a:ext>
            </a:extLst>
          </p:cNvPr>
          <p:cNvPicPr>
            <a:picLocks noGrp="1" noChangeAspect="1"/>
          </p:cNvPicPr>
          <p:nvPr>
            <p:ph idx="1"/>
          </p:nvPr>
        </p:nvPicPr>
        <p:blipFill>
          <a:blip r:embed="rId2"/>
          <a:stretch>
            <a:fillRect/>
          </a:stretch>
        </p:blipFill>
        <p:spPr>
          <a:xfrm>
            <a:off x="0" y="119270"/>
            <a:ext cx="12152805" cy="6640876"/>
          </a:xfrm>
          <a:prstGeom prst="rect">
            <a:avLst/>
          </a:prstGeom>
        </p:spPr>
      </p:pic>
    </p:spTree>
    <p:extLst>
      <p:ext uri="{BB962C8B-B14F-4D97-AF65-F5344CB8AC3E}">
        <p14:creationId xmlns:p14="http://schemas.microsoft.com/office/powerpoint/2010/main" val="4060556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Footer Placeholder 5">
            <a:extLst>
              <a:ext uri="{FF2B5EF4-FFF2-40B4-BE49-F238E27FC236}">
                <a16:creationId xmlns:a16="http://schemas.microsoft.com/office/drawing/2014/main" id="{6CB8E099-3423-4C18-BDE8-E26DE474A8A5}"/>
              </a:ext>
            </a:extLst>
          </p:cNvPr>
          <p:cNvSpPr>
            <a:spLocks noGrp="1"/>
          </p:cNvSpPr>
          <p:nvPr>
            <p:ph type="ftr" sz="quarter" idx="11"/>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200"/>
              <a:t>Transport</a:t>
            </a:r>
            <a:r>
              <a:rPr lang="en-US" sz="1400"/>
              <a:t> </a:t>
            </a:r>
            <a:r>
              <a:rPr lang="en-US" sz="1200"/>
              <a:t>Layer</a:t>
            </a:r>
          </a:p>
        </p:txBody>
      </p:sp>
      <p:sp>
        <p:nvSpPr>
          <p:cNvPr id="79875" name="Slide Number Placeholder 6">
            <a:extLst>
              <a:ext uri="{FF2B5EF4-FFF2-40B4-BE49-F238E27FC236}">
                <a16:creationId xmlns:a16="http://schemas.microsoft.com/office/drawing/2014/main" id="{1FC7642C-57FE-467A-93CE-806A3CA4AA6F}"/>
              </a:ext>
            </a:extLst>
          </p:cNvPr>
          <p:cNvSpPr>
            <a:spLocks noGrp="1"/>
          </p:cNvSpPr>
          <p:nvPr>
            <p:ph type="sldNum" sz="quarter" idx="12"/>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3-</a:t>
            </a:r>
            <a:fld id="{250FE7BA-31FB-4E04-B3FA-80688139DBA1}" type="slidenum">
              <a:rPr lang="en-US" altLang="en-US" sz="1200"/>
              <a:pPr/>
              <a:t>42</a:t>
            </a:fld>
            <a:endParaRPr lang="en-US" altLang="en-US" sz="1200"/>
          </a:p>
        </p:txBody>
      </p:sp>
      <p:sp>
        <p:nvSpPr>
          <p:cNvPr id="79876" name="Rectangle 63">
            <a:extLst>
              <a:ext uri="{FF2B5EF4-FFF2-40B4-BE49-F238E27FC236}">
                <a16:creationId xmlns:a16="http://schemas.microsoft.com/office/drawing/2014/main" id="{391E5F89-AD79-4782-8AED-D4E92D853B8F}"/>
              </a:ext>
            </a:extLst>
          </p:cNvPr>
          <p:cNvSpPr>
            <a:spLocks noGrp="1" noChangeArrowheads="1"/>
          </p:cNvSpPr>
          <p:nvPr>
            <p:ph type="body" sz="half" idx="1"/>
          </p:nvPr>
        </p:nvSpPr>
        <p:spPr>
          <a:xfrm>
            <a:off x="6032500" y="1674814"/>
            <a:ext cx="4014788" cy="2503487"/>
          </a:xfrm>
        </p:spPr>
        <p:txBody>
          <a:bodyPr>
            <a:normAutofit fontScale="85000" lnSpcReduction="10000"/>
          </a:bodyPr>
          <a:lstStyle/>
          <a:p>
            <a:pPr>
              <a:buFont typeface="Wingdings" panose="05000000000000000000" pitchFamily="2" charset="2"/>
              <a:buNone/>
            </a:pPr>
            <a:r>
              <a:rPr lang="en-US" altLang="en-US" i="1" u="sng">
                <a:solidFill>
                  <a:srgbClr val="CC0000"/>
                </a:solidFill>
              </a:rPr>
              <a:t>Q:</a:t>
            </a:r>
            <a:r>
              <a:rPr lang="en-US" altLang="en-US"/>
              <a:t> will 2-way handshake always work in network?</a:t>
            </a:r>
          </a:p>
          <a:p>
            <a:r>
              <a:rPr lang="en-US" altLang="en-US" sz="2400"/>
              <a:t>variable delays</a:t>
            </a:r>
          </a:p>
          <a:p>
            <a:r>
              <a:rPr lang="en-US" altLang="en-US" sz="2400"/>
              <a:t>retransmitted messages (e.g. req_conn(x)) due to message loss</a:t>
            </a:r>
          </a:p>
          <a:p>
            <a:r>
              <a:rPr lang="en-US" altLang="en-US" sz="2400"/>
              <a:t>message reordering</a:t>
            </a:r>
          </a:p>
          <a:p>
            <a:r>
              <a:rPr lang="en-US" altLang="en-US" sz="2400"/>
              <a:t>can</a:t>
            </a:r>
            <a:r>
              <a:rPr lang="ja-JP" altLang="en-US" sz="2400"/>
              <a:t>’</a:t>
            </a:r>
            <a:r>
              <a:rPr lang="en-US" altLang="ja-JP" sz="2400"/>
              <a:t>t </a:t>
            </a:r>
            <a:r>
              <a:rPr lang="ja-JP" altLang="en-US" sz="2400"/>
              <a:t>“</a:t>
            </a:r>
            <a:r>
              <a:rPr lang="en-US" altLang="ja-JP" sz="2400"/>
              <a:t>see</a:t>
            </a:r>
            <a:r>
              <a:rPr lang="ja-JP" altLang="en-US" sz="2400"/>
              <a:t>”</a:t>
            </a:r>
            <a:r>
              <a:rPr lang="en-US" altLang="ja-JP" sz="2400"/>
              <a:t> other side</a:t>
            </a:r>
            <a:endParaRPr lang="en-US" altLang="en-US" sz="2400"/>
          </a:p>
        </p:txBody>
      </p:sp>
      <p:pic>
        <p:nvPicPr>
          <p:cNvPr id="97284" name="Picture 62" descr="Alice">
            <a:extLst>
              <a:ext uri="{FF2B5EF4-FFF2-40B4-BE49-F238E27FC236}">
                <a16:creationId xmlns:a16="http://schemas.microsoft.com/office/drawing/2014/main" id="{76DBBB41-E5A0-42CD-B7D7-34BCE46906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5113" y="1957388"/>
            <a:ext cx="508000"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63" descr="Bob">
            <a:extLst>
              <a:ext uri="{FF2B5EF4-FFF2-40B4-BE49-F238E27FC236}">
                <a16:creationId xmlns:a16="http://schemas.microsoft.com/office/drawing/2014/main" id="{47C32BA6-7F11-4F43-B6D5-3BF977FE5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350" y="1992313"/>
            <a:ext cx="6223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9" name="Text Box 49">
            <a:extLst>
              <a:ext uri="{FF2B5EF4-FFF2-40B4-BE49-F238E27FC236}">
                <a16:creationId xmlns:a16="http://schemas.microsoft.com/office/drawing/2014/main" id="{DBDEFF05-94E3-4E85-BA62-0B5F12B2A6F0}"/>
              </a:ext>
            </a:extLst>
          </p:cNvPr>
          <p:cNvSpPr txBox="1">
            <a:spLocks noChangeArrowheads="1"/>
          </p:cNvSpPr>
          <p:nvPr/>
        </p:nvSpPr>
        <p:spPr bwMode="auto">
          <a:xfrm>
            <a:off x="2065338" y="1335088"/>
            <a:ext cx="265271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400"/>
              <a:t>2-way handshake:</a:t>
            </a:r>
          </a:p>
        </p:txBody>
      </p:sp>
      <p:sp>
        <p:nvSpPr>
          <p:cNvPr id="79880" name="Line 50">
            <a:extLst>
              <a:ext uri="{FF2B5EF4-FFF2-40B4-BE49-F238E27FC236}">
                <a16:creationId xmlns:a16="http://schemas.microsoft.com/office/drawing/2014/main" id="{5375339C-6B83-417B-8F1F-CA64EEDDCFA6}"/>
              </a:ext>
            </a:extLst>
          </p:cNvPr>
          <p:cNvSpPr>
            <a:spLocks noChangeShapeType="1"/>
          </p:cNvSpPr>
          <p:nvPr/>
        </p:nvSpPr>
        <p:spPr bwMode="auto">
          <a:xfrm>
            <a:off x="3114675" y="2689226"/>
            <a:ext cx="1479550" cy="3159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79881" name="Line 51">
            <a:extLst>
              <a:ext uri="{FF2B5EF4-FFF2-40B4-BE49-F238E27FC236}">
                <a16:creationId xmlns:a16="http://schemas.microsoft.com/office/drawing/2014/main" id="{2D76E542-852B-47B5-A038-8B55CA8818D2}"/>
              </a:ext>
            </a:extLst>
          </p:cNvPr>
          <p:cNvSpPr>
            <a:spLocks noChangeShapeType="1"/>
          </p:cNvSpPr>
          <p:nvPr/>
        </p:nvSpPr>
        <p:spPr bwMode="auto">
          <a:xfrm>
            <a:off x="3070225" y="2606676"/>
            <a:ext cx="0" cy="1095375"/>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79882" name="Line 53">
            <a:extLst>
              <a:ext uri="{FF2B5EF4-FFF2-40B4-BE49-F238E27FC236}">
                <a16:creationId xmlns:a16="http://schemas.microsoft.com/office/drawing/2014/main" id="{2AA08008-E399-47CB-A2B5-22F38DC452B2}"/>
              </a:ext>
            </a:extLst>
          </p:cNvPr>
          <p:cNvSpPr>
            <a:spLocks noChangeShapeType="1"/>
          </p:cNvSpPr>
          <p:nvPr/>
        </p:nvSpPr>
        <p:spPr bwMode="auto">
          <a:xfrm>
            <a:off x="4600575" y="2633664"/>
            <a:ext cx="0" cy="1095375"/>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79883" name="Line 54">
            <a:extLst>
              <a:ext uri="{FF2B5EF4-FFF2-40B4-BE49-F238E27FC236}">
                <a16:creationId xmlns:a16="http://schemas.microsoft.com/office/drawing/2014/main" id="{4F43CEF8-36CF-4C48-9D7A-697E27FA79B8}"/>
              </a:ext>
            </a:extLst>
          </p:cNvPr>
          <p:cNvSpPr>
            <a:spLocks noChangeShapeType="1"/>
          </p:cNvSpPr>
          <p:nvPr/>
        </p:nvSpPr>
        <p:spPr bwMode="auto">
          <a:xfrm flipH="1">
            <a:off x="3067050" y="3086101"/>
            <a:ext cx="1479550" cy="3159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79884" name="Rectangle 56">
            <a:extLst>
              <a:ext uri="{FF2B5EF4-FFF2-40B4-BE49-F238E27FC236}">
                <a16:creationId xmlns:a16="http://schemas.microsoft.com/office/drawing/2014/main" id="{BFC60B92-A8E0-4AEE-AF69-DB8C2B95FA03}"/>
              </a:ext>
            </a:extLst>
          </p:cNvPr>
          <p:cNvSpPr>
            <a:spLocks noChangeArrowheads="1"/>
          </p:cNvSpPr>
          <p:nvPr/>
        </p:nvSpPr>
        <p:spPr bwMode="auto">
          <a:xfrm>
            <a:off x="3352800" y="2674939"/>
            <a:ext cx="890588" cy="32702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9885" name="Text Box 55">
            <a:extLst>
              <a:ext uri="{FF2B5EF4-FFF2-40B4-BE49-F238E27FC236}">
                <a16:creationId xmlns:a16="http://schemas.microsoft.com/office/drawing/2014/main" id="{2C05E267-9A5B-447F-B81D-9D4793BBB44A}"/>
              </a:ext>
            </a:extLst>
          </p:cNvPr>
          <p:cNvSpPr txBox="1">
            <a:spLocks noChangeArrowheads="1"/>
          </p:cNvSpPr>
          <p:nvPr/>
        </p:nvSpPr>
        <p:spPr bwMode="auto">
          <a:xfrm>
            <a:off x="3319463" y="2652713"/>
            <a:ext cx="1047082" cy="33855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a:t>Let</a:t>
            </a:r>
            <a:r>
              <a:rPr lang="ja-JP" altLang="en-US"/>
              <a:t>’</a:t>
            </a:r>
            <a:r>
              <a:rPr lang="en-US" altLang="ja-JP"/>
              <a:t>s talk</a:t>
            </a:r>
            <a:endParaRPr lang="en-US" altLang="en-US"/>
          </a:p>
        </p:txBody>
      </p:sp>
      <p:sp>
        <p:nvSpPr>
          <p:cNvPr id="79886" name="Rectangle 57">
            <a:extLst>
              <a:ext uri="{FF2B5EF4-FFF2-40B4-BE49-F238E27FC236}">
                <a16:creationId xmlns:a16="http://schemas.microsoft.com/office/drawing/2014/main" id="{6BA1FF98-2DA5-4B5C-9C05-3C2D9B53654D}"/>
              </a:ext>
            </a:extLst>
          </p:cNvPr>
          <p:cNvSpPr>
            <a:spLocks noChangeArrowheads="1"/>
          </p:cNvSpPr>
          <p:nvPr/>
        </p:nvSpPr>
        <p:spPr bwMode="auto">
          <a:xfrm>
            <a:off x="3609975" y="3098801"/>
            <a:ext cx="439738" cy="32702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9887" name="Text Box 58">
            <a:extLst>
              <a:ext uri="{FF2B5EF4-FFF2-40B4-BE49-F238E27FC236}">
                <a16:creationId xmlns:a16="http://schemas.microsoft.com/office/drawing/2014/main" id="{FA272D05-9364-45CA-A53F-C92ABEFB8E3D}"/>
              </a:ext>
            </a:extLst>
          </p:cNvPr>
          <p:cNvSpPr txBox="1">
            <a:spLocks noChangeArrowheads="1"/>
          </p:cNvSpPr>
          <p:nvPr/>
        </p:nvSpPr>
        <p:spPr bwMode="auto">
          <a:xfrm>
            <a:off x="3594101" y="3076575"/>
            <a:ext cx="447675" cy="33655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OK</a:t>
            </a:r>
          </a:p>
        </p:txBody>
      </p:sp>
      <p:sp>
        <p:nvSpPr>
          <p:cNvPr id="79888" name="Text Box 60">
            <a:extLst>
              <a:ext uri="{FF2B5EF4-FFF2-40B4-BE49-F238E27FC236}">
                <a16:creationId xmlns:a16="http://schemas.microsoft.com/office/drawing/2014/main" id="{566655F1-6F6F-4B8C-AC8A-459CCB2B2AD0}"/>
              </a:ext>
            </a:extLst>
          </p:cNvPr>
          <p:cNvSpPr txBox="1">
            <a:spLocks noChangeArrowheads="1"/>
          </p:cNvSpPr>
          <p:nvPr/>
        </p:nvSpPr>
        <p:spPr bwMode="auto">
          <a:xfrm>
            <a:off x="4605339" y="2909888"/>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solidFill>
                  <a:srgbClr val="CC0000"/>
                </a:solidFill>
              </a:rPr>
              <a:t>ESTAB</a:t>
            </a:r>
          </a:p>
        </p:txBody>
      </p:sp>
      <p:sp>
        <p:nvSpPr>
          <p:cNvPr id="79889" name="Text Box 61">
            <a:extLst>
              <a:ext uri="{FF2B5EF4-FFF2-40B4-BE49-F238E27FC236}">
                <a16:creationId xmlns:a16="http://schemas.microsoft.com/office/drawing/2014/main" id="{51E82453-20D3-444B-8DD1-D48AA762E129}"/>
              </a:ext>
            </a:extLst>
          </p:cNvPr>
          <p:cNvSpPr txBox="1">
            <a:spLocks noChangeArrowheads="1"/>
          </p:cNvSpPr>
          <p:nvPr/>
        </p:nvSpPr>
        <p:spPr bwMode="auto">
          <a:xfrm>
            <a:off x="2212976" y="3243263"/>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solidFill>
                  <a:srgbClr val="CC0000"/>
                </a:solidFill>
              </a:rPr>
              <a:t>ESTAB</a:t>
            </a:r>
          </a:p>
        </p:txBody>
      </p:sp>
      <p:sp>
        <p:nvSpPr>
          <p:cNvPr id="79890" name="Oval 66">
            <a:extLst>
              <a:ext uri="{FF2B5EF4-FFF2-40B4-BE49-F238E27FC236}">
                <a16:creationId xmlns:a16="http://schemas.microsoft.com/office/drawing/2014/main" id="{B05E8999-0580-4889-9512-C646F6913EF0}"/>
              </a:ext>
            </a:extLst>
          </p:cNvPr>
          <p:cNvSpPr>
            <a:spLocks noChangeArrowheads="1"/>
          </p:cNvSpPr>
          <p:nvPr/>
        </p:nvSpPr>
        <p:spPr bwMode="auto">
          <a:xfrm>
            <a:off x="3024189" y="3360738"/>
            <a:ext cx="90487"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CC0000"/>
              </a:solidFill>
              <a:latin typeface="Tahoma" charset="0"/>
              <a:ea typeface="ＭＳ Ｐゴシック" charset="0"/>
            </a:endParaRPr>
          </a:p>
        </p:txBody>
      </p:sp>
      <p:sp>
        <p:nvSpPr>
          <p:cNvPr id="79891" name="Oval 67">
            <a:extLst>
              <a:ext uri="{FF2B5EF4-FFF2-40B4-BE49-F238E27FC236}">
                <a16:creationId xmlns:a16="http://schemas.microsoft.com/office/drawing/2014/main" id="{56C8BF23-9656-439D-BB83-65FC81683C66}"/>
              </a:ext>
            </a:extLst>
          </p:cNvPr>
          <p:cNvSpPr>
            <a:spLocks noChangeArrowheads="1"/>
          </p:cNvSpPr>
          <p:nvPr/>
        </p:nvSpPr>
        <p:spPr bwMode="auto">
          <a:xfrm>
            <a:off x="4552950" y="3017838"/>
            <a:ext cx="90488"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CC0000"/>
              </a:solidFill>
              <a:latin typeface="Tahoma" charset="0"/>
              <a:ea typeface="ＭＳ Ｐゴシック" charset="0"/>
            </a:endParaRPr>
          </a:p>
        </p:txBody>
      </p:sp>
      <p:sp>
        <p:nvSpPr>
          <p:cNvPr id="79892" name="Text Box 72">
            <a:extLst>
              <a:ext uri="{FF2B5EF4-FFF2-40B4-BE49-F238E27FC236}">
                <a16:creationId xmlns:a16="http://schemas.microsoft.com/office/drawing/2014/main" id="{5B10324F-CADD-48B6-BD22-EA53092395D2}"/>
              </a:ext>
            </a:extLst>
          </p:cNvPr>
          <p:cNvSpPr txBox="1">
            <a:spLocks noChangeArrowheads="1"/>
          </p:cNvSpPr>
          <p:nvPr/>
        </p:nvSpPr>
        <p:spPr bwMode="auto">
          <a:xfrm>
            <a:off x="2036764" y="4645026"/>
            <a:ext cx="973137" cy="58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a:t>choose x</a:t>
            </a:r>
          </a:p>
          <a:p>
            <a:pPr algn="r">
              <a:defRPr/>
            </a:pPr>
            <a:endParaRPr lang="en-US"/>
          </a:p>
        </p:txBody>
      </p:sp>
      <p:sp>
        <p:nvSpPr>
          <p:cNvPr id="79893" name="Line 73">
            <a:extLst>
              <a:ext uri="{FF2B5EF4-FFF2-40B4-BE49-F238E27FC236}">
                <a16:creationId xmlns:a16="http://schemas.microsoft.com/office/drawing/2014/main" id="{31589FB2-AAC9-4577-969B-49705049FBB4}"/>
              </a:ext>
            </a:extLst>
          </p:cNvPr>
          <p:cNvSpPr>
            <a:spLocks noChangeShapeType="1"/>
          </p:cNvSpPr>
          <p:nvPr/>
        </p:nvSpPr>
        <p:spPr bwMode="auto">
          <a:xfrm>
            <a:off x="3143250" y="4818063"/>
            <a:ext cx="1479550" cy="3159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79894" name="Line 74">
            <a:extLst>
              <a:ext uri="{FF2B5EF4-FFF2-40B4-BE49-F238E27FC236}">
                <a16:creationId xmlns:a16="http://schemas.microsoft.com/office/drawing/2014/main" id="{912F5126-3C39-4F1D-AA3B-2514D907E209}"/>
              </a:ext>
            </a:extLst>
          </p:cNvPr>
          <p:cNvSpPr>
            <a:spLocks noChangeShapeType="1"/>
          </p:cNvSpPr>
          <p:nvPr/>
        </p:nvSpPr>
        <p:spPr bwMode="auto">
          <a:xfrm>
            <a:off x="3098800" y="4735514"/>
            <a:ext cx="0" cy="1095375"/>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79895" name="Line 75">
            <a:extLst>
              <a:ext uri="{FF2B5EF4-FFF2-40B4-BE49-F238E27FC236}">
                <a16:creationId xmlns:a16="http://schemas.microsoft.com/office/drawing/2014/main" id="{26F26896-FDAE-4E4E-978B-3D9B1C0C527F}"/>
              </a:ext>
            </a:extLst>
          </p:cNvPr>
          <p:cNvSpPr>
            <a:spLocks noChangeShapeType="1"/>
          </p:cNvSpPr>
          <p:nvPr/>
        </p:nvSpPr>
        <p:spPr bwMode="auto">
          <a:xfrm>
            <a:off x="4629150" y="4762501"/>
            <a:ext cx="0" cy="1095375"/>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79896" name="Line 76">
            <a:extLst>
              <a:ext uri="{FF2B5EF4-FFF2-40B4-BE49-F238E27FC236}">
                <a16:creationId xmlns:a16="http://schemas.microsoft.com/office/drawing/2014/main" id="{B0CCF842-53CC-4475-AADA-5AE3DD87DCE1}"/>
              </a:ext>
            </a:extLst>
          </p:cNvPr>
          <p:cNvSpPr>
            <a:spLocks noChangeShapeType="1"/>
          </p:cNvSpPr>
          <p:nvPr/>
        </p:nvSpPr>
        <p:spPr bwMode="auto">
          <a:xfrm flipH="1">
            <a:off x="3095625" y="5214938"/>
            <a:ext cx="1479550" cy="3159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79897" name="Rectangle 77">
            <a:extLst>
              <a:ext uri="{FF2B5EF4-FFF2-40B4-BE49-F238E27FC236}">
                <a16:creationId xmlns:a16="http://schemas.microsoft.com/office/drawing/2014/main" id="{7A3BE10A-0044-4B9C-ACCE-F2DB4A9ACB41}"/>
              </a:ext>
            </a:extLst>
          </p:cNvPr>
          <p:cNvSpPr>
            <a:spLocks noChangeArrowheads="1"/>
          </p:cNvSpPr>
          <p:nvPr/>
        </p:nvSpPr>
        <p:spPr bwMode="auto">
          <a:xfrm>
            <a:off x="3460751" y="4803776"/>
            <a:ext cx="777875" cy="32702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9898" name="Text Box 78">
            <a:extLst>
              <a:ext uri="{FF2B5EF4-FFF2-40B4-BE49-F238E27FC236}">
                <a16:creationId xmlns:a16="http://schemas.microsoft.com/office/drawing/2014/main" id="{11795AB6-7AFC-48D8-8175-ED384DB2532B}"/>
              </a:ext>
            </a:extLst>
          </p:cNvPr>
          <p:cNvSpPr txBox="1">
            <a:spLocks noChangeArrowheads="1"/>
          </p:cNvSpPr>
          <p:nvPr/>
        </p:nvSpPr>
        <p:spPr bwMode="auto">
          <a:xfrm>
            <a:off x="3230564" y="4770438"/>
            <a:ext cx="1273175" cy="33655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req_conn(x)</a:t>
            </a:r>
          </a:p>
        </p:txBody>
      </p:sp>
      <p:sp>
        <p:nvSpPr>
          <p:cNvPr id="79899" name="Rectangle 79">
            <a:extLst>
              <a:ext uri="{FF2B5EF4-FFF2-40B4-BE49-F238E27FC236}">
                <a16:creationId xmlns:a16="http://schemas.microsoft.com/office/drawing/2014/main" id="{EB757240-CC6B-4D19-8754-9FF192A3D28B}"/>
              </a:ext>
            </a:extLst>
          </p:cNvPr>
          <p:cNvSpPr>
            <a:spLocks noChangeArrowheads="1"/>
          </p:cNvSpPr>
          <p:nvPr/>
        </p:nvSpPr>
        <p:spPr bwMode="auto">
          <a:xfrm>
            <a:off x="3638550" y="5227639"/>
            <a:ext cx="439738" cy="32702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9900" name="Text Box 81">
            <a:extLst>
              <a:ext uri="{FF2B5EF4-FFF2-40B4-BE49-F238E27FC236}">
                <a16:creationId xmlns:a16="http://schemas.microsoft.com/office/drawing/2014/main" id="{470C39BC-F6C0-4DCE-AF7D-75F0083A5F05}"/>
              </a:ext>
            </a:extLst>
          </p:cNvPr>
          <p:cNvSpPr txBox="1">
            <a:spLocks noChangeArrowheads="1"/>
          </p:cNvSpPr>
          <p:nvPr/>
        </p:nvSpPr>
        <p:spPr bwMode="auto">
          <a:xfrm>
            <a:off x="4633914" y="5038725"/>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solidFill>
                  <a:srgbClr val="CC0000"/>
                </a:solidFill>
              </a:rPr>
              <a:t>ESTAB</a:t>
            </a:r>
          </a:p>
        </p:txBody>
      </p:sp>
      <p:sp>
        <p:nvSpPr>
          <p:cNvPr id="79901" name="Text Box 82">
            <a:extLst>
              <a:ext uri="{FF2B5EF4-FFF2-40B4-BE49-F238E27FC236}">
                <a16:creationId xmlns:a16="http://schemas.microsoft.com/office/drawing/2014/main" id="{215CEC7E-B535-4128-B89F-ED787FB4DA5A}"/>
              </a:ext>
            </a:extLst>
          </p:cNvPr>
          <p:cNvSpPr txBox="1">
            <a:spLocks noChangeArrowheads="1"/>
          </p:cNvSpPr>
          <p:nvPr/>
        </p:nvSpPr>
        <p:spPr bwMode="auto">
          <a:xfrm>
            <a:off x="2241551" y="5372100"/>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solidFill>
                  <a:srgbClr val="CC0000"/>
                </a:solidFill>
              </a:rPr>
              <a:t>ESTAB</a:t>
            </a:r>
          </a:p>
        </p:txBody>
      </p:sp>
      <p:sp>
        <p:nvSpPr>
          <p:cNvPr id="79902" name="Oval 83">
            <a:extLst>
              <a:ext uri="{FF2B5EF4-FFF2-40B4-BE49-F238E27FC236}">
                <a16:creationId xmlns:a16="http://schemas.microsoft.com/office/drawing/2014/main" id="{55F7FDAE-9517-4E1C-91F0-74C7843C0A43}"/>
              </a:ext>
            </a:extLst>
          </p:cNvPr>
          <p:cNvSpPr>
            <a:spLocks noChangeArrowheads="1"/>
          </p:cNvSpPr>
          <p:nvPr/>
        </p:nvSpPr>
        <p:spPr bwMode="auto">
          <a:xfrm>
            <a:off x="3052764" y="5489575"/>
            <a:ext cx="90487"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CC0000"/>
              </a:solidFill>
              <a:latin typeface="Tahoma" charset="0"/>
              <a:ea typeface="ＭＳ Ｐゴシック" charset="0"/>
            </a:endParaRPr>
          </a:p>
        </p:txBody>
      </p:sp>
      <p:sp>
        <p:nvSpPr>
          <p:cNvPr id="79903" name="Oval 84">
            <a:extLst>
              <a:ext uri="{FF2B5EF4-FFF2-40B4-BE49-F238E27FC236}">
                <a16:creationId xmlns:a16="http://schemas.microsoft.com/office/drawing/2014/main" id="{73754458-E8BC-4E13-8CDD-2EA069A22A7A}"/>
              </a:ext>
            </a:extLst>
          </p:cNvPr>
          <p:cNvSpPr>
            <a:spLocks noChangeArrowheads="1"/>
          </p:cNvSpPr>
          <p:nvPr/>
        </p:nvSpPr>
        <p:spPr bwMode="auto">
          <a:xfrm>
            <a:off x="4581525" y="5146675"/>
            <a:ext cx="90488"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CC0000"/>
              </a:solidFill>
              <a:latin typeface="Tahoma" charset="0"/>
              <a:ea typeface="ＭＳ Ｐゴシック" charset="0"/>
            </a:endParaRPr>
          </a:p>
        </p:txBody>
      </p:sp>
      <p:sp>
        <p:nvSpPr>
          <p:cNvPr id="79904" name="Rectangle 86">
            <a:extLst>
              <a:ext uri="{FF2B5EF4-FFF2-40B4-BE49-F238E27FC236}">
                <a16:creationId xmlns:a16="http://schemas.microsoft.com/office/drawing/2014/main" id="{F56437D5-2A8A-49EB-B991-F71F7FB9C0D9}"/>
              </a:ext>
            </a:extLst>
          </p:cNvPr>
          <p:cNvSpPr>
            <a:spLocks noChangeArrowheads="1"/>
          </p:cNvSpPr>
          <p:nvPr/>
        </p:nvSpPr>
        <p:spPr bwMode="auto">
          <a:xfrm>
            <a:off x="3340101" y="5233988"/>
            <a:ext cx="1071563" cy="26035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9905" name="Text Box 85">
            <a:extLst>
              <a:ext uri="{FF2B5EF4-FFF2-40B4-BE49-F238E27FC236}">
                <a16:creationId xmlns:a16="http://schemas.microsoft.com/office/drawing/2014/main" id="{E81F4695-B291-49E2-A653-1E29F79168F3}"/>
              </a:ext>
            </a:extLst>
          </p:cNvPr>
          <p:cNvSpPr txBox="1">
            <a:spLocks noChangeArrowheads="1"/>
          </p:cNvSpPr>
          <p:nvPr/>
        </p:nvSpPr>
        <p:spPr bwMode="auto">
          <a:xfrm>
            <a:off x="3224213" y="5195888"/>
            <a:ext cx="1274762" cy="33655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acc_conn(x)</a:t>
            </a:r>
          </a:p>
        </p:txBody>
      </p:sp>
      <p:pic>
        <p:nvPicPr>
          <p:cNvPr id="97313" name="Picture 90" descr="underline_base">
            <a:extLst>
              <a:ext uri="{FF2B5EF4-FFF2-40B4-BE49-F238E27FC236}">
                <a16:creationId xmlns:a16="http://schemas.microsoft.com/office/drawing/2014/main" id="{7908B231-F214-40A0-AE19-8FF2BBE2813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3426" y="733425"/>
            <a:ext cx="6856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07" name="Rectangle 91">
            <a:extLst>
              <a:ext uri="{FF2B5EF4-FFF2-40B4-BE49-F238E27FC236}">
                <a16:creationId xmlns:a16="http://schemas.microsoft.com/office/drawing/2014/main" id="{6CFCAEB3-7E58-4357-9122-F873A5F9940F}"/>
              </a:ext>
            </a:extLst>
          </p:cNvPr>
          <p:cNvSpPr>
            <a:spLocks noGrp="1" noChangeArrowheads="1"/>
          </p:cNvSpPr>
          <p:nvPr>
            <p:ph type="title"/>
          </p:nvPr>
        </p:nvSpPr>
        <p:spPr>
          <a:xfrm>
            <a:off x="2057400" y="133351"/>
            <a:ext cx="7772400" cy="849313"/>
          </a:xfrm>
        </p:spPr>
        <p:txBody>
          <a:bodyPr/>
          <a:lstStyle/>
          <a:p>
            <a:pPr>
              <a:defRPr/>
            </a:pPr>
            <a:r>
              <a:rPr lang="en-US" sz="3600">
                <a:ea typeface="ＭＳ Ｐゴシック" charset="0"/>
              </a:rPr>
              <a:t>Agreeing to establish a connection</a:t>
            </a:r>
          </a:p>
        </p:txBody>
      </p:sp>
      <p:grpSp>
        <p:nvGrpSpPr>
          <p:cNvPr id="97315" name="Group 92">
            <a:extLst>
              <a:ext uri="{FF2B5EF4-FFF2-40B4-BE49-F238E27FC236}">
                <a16:creationId xmlns:a16="http://schemas.microsoft.com/office/drawing/2014/main" id="{10B53ED3-9A44-4F4C-A29C-4CD95E81D631}"/>
              </a:ext>
            </a:extLst>
          </p:cNvPr>
          <p:cNvGrpSpPr>
            <a:grpSpLocks/>
          </p:cNvGrpSpPr>
          <p:nvPr/>
        </p:nvGrpSpPr>
        <p:grpSpPr bwMode="auto">
          <a:xfrm>
            <a:off x="2733676" y="4202113"/>
            <a:ext cx="574675" cy="520700"/>
            <a:chOff x="-44" y="1473"/>
            <a:chExt cx="981" cy="1105"/>
          </a:xfrm>
        </p:grpSpPr>
        <p:pic>
          <p:nvPicPr>
            <p:cNvPr id="97349" name="Picture 93" descr="desktop_computer_stylized_medium">
              <a:extLst>
                <a:ext uri="{FF2B5EF4-FFF2-40B4-BE49-F238E27FC236}">
                  <a16:creationId xmlns:a16="http://schemas.microsoft.com/office/drawing/2014/main" id="{3CECD588-2585-4B2A-93D2-8B74D97DAA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50" name="Freeform 94">
              <a:extLst>
                <a:ext uri="{FF2B5EF4-FFF2-40B4-BE49-F238E27FC236}">
                  <a16:creationId xmlns:a16="http://schemas.microsoft.com/office/drawing/2014/main" id="{49B4169F-49CB-4164-BDE6-D40D93D691BC}"/>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97316" name="Group 95">
            <a:extLst>
              <a:ext uri="{FF2B5EF4-FFF2-40B4-BE49-F238E27FC236}">
                <a16:creationId xmlns:a16="http://schemas.microsoft.com/office/drawing/2014/main" id="{967807C1-9A4D-495E-A1BC-7417A2857AEF}"/>
              </a:ext>
            </a:extLst>
          </p:cNvPr>
          <p:cNvGrpSpPr>
            <a:grpSpLocks/>
          </p:cNvGrpSpPr>
          <p:nvPr/>
        </p:nvGrpSpPr>
        <p:grpSpPr bwMode="auto">
          <a:xfrm>
            <a:off x="4495800" y="4183063"/>
            <a:ext cx="336550" cy="512762"/>
            <a:chOff x="4140" y="429"/>
            <a:chExt cx="1425" cy="2396"/>
          </a:xfrm>
        </p:grpSpPr>
        <p:sp>
          <p:nvSpPr>
            <p:cNvPr id="97317" name="Freeform 96">
              <a:extLst>
                <a:ext uri="{FF2B5EF4-FFF2-40B4-BE49-F238E27FC236}">
                  <a16:creationId xmlns:a16="http://schemas.microsoft.com/office/drawing/2014/main" id="{A72F2620-F425-4A8C-827D-67006C24D82D}"/>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911" name="Rectangle 97">
              <a:extLst>
                <a:ext uri="{FF2B5EF4-FFF2-40B4-BE49-F238E27FC236}">
                  <a16:creationId xmlns:a16="http://schemas.microsoft.com/office/drawing/2014/main" id="{5B45AFFC-B3A0-4BC5-B43A-12552611315C}"/>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97319" name="Freeform 98">
              <a:extLst>
                <a:ext uri="{FF2B5EF4-FFF2-40B4-BE49-F238E27FC236}">
                  <a16:creationId xmlns:a16="http://schemas.microsoft.com/office/drawing/2014/main" id="{9EB07B71-44F4-406F-B1DB-17E41BA5FEF1}"/>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7320" name="Freeform 99">
              <a:extLst>
                <a:ext uri="{FF2B5EF4-FFF2-40B4-BE49-F238E27FC236}">
                  <a16:creationId xmlns:a16="http://schemas.microsoft.com/office/drawing/2014/main" id="{DF3FFE12-A786-4CEA-ACB2-D14E788C1653}"/>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914" name="Rectangle 100">
              <a:extLst>
                <a:ext uri="{FF2B5EF4-FFF2-40B4-BE49-F238E27FC236}">
                  <a16:creationId xmlns:a16="http://schemas.microsoft.com/office/drawing/2014/main" id="{ED9BB9EF-8DCE-4AF0-8809-71A19C3B8DC1}"/>
                </a:ext>
              </a:extLst>
            </p:cNvPr>
            <p:cNvSpPr>
              <a:spLocks noChangeArrowheads="1"/>
            </p:cNvSpPr>
            <p:nvPr/>
          </p:nvSpPr>
          <p:spPr bwMode="auto">
            <a:xfrm>
              <a:off x="4214" y="696"/>
              <a:ext cx="592"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97322" name="Group 101">
              <a:extLst>
                <a:ext uri="{FF2B5EF4-FFF2-40B4-BE49-F238E27FC236}">
                  <a16:creationId xmlns:a16="http://schemas.microsoft.com/office/drawing/2014/main" id="{1343AC0C-0C57-421A-A491-8AB975ED4650}"/>
                </a:ext>
              </a:extLst>
            </p:cNvPr>
            <p:cNvGrpSpPr>
              <a:grpSpLocks/>
            </p:cNvGrpSpPr>
            <p:nvPr/>
          </p:nvGrpSpPr>
          <p:grpSpPr bwMode="auto">
            <a:xfrm>
              <a:off x="4749" y="668"/>
              <a:ext cx="581" cy="145"/>
              <a:chOff x="614" y="2568"/>
              <a:chExt cx="725" cy="139"/>
            </a:xfrm>
          </p:grpSpPr>
          <p:sp>
            <p:nvSpPr>
              <p:cNvPr id="79940" name="AutoShape 102">
                <a:extLst>
                  <a:ext uri="{FF2B5EF4-FFF2-40B4-BE49-F238E27FC236}">
                    <a16:creationId xmlns:a16="http://schemas.microsoft.com/office/drawing/2014/main" id="{272C41DC-31F9-46E4-8D7E-BF8FB13492E3}"/>
                  </a:ext>
                </a:extLst>
              </p:cNvPr>
              <p:cNvSpPr>
                <a:spLocks noChangeArrowheads="1"/>
              </p:cNvSpPr>
              <p:nvPr/>
            </p:nvSpPr>
            <p:spPr bwMode="auto">
              <a:xfrm>
                <a:off x="617" y="2566"/>
                <a:ext cx="721" cy="142"/>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9941" name="AutoShape 103">
                <a:extLst>
                  <a:ext uri="{FF2B5EF4-FFF2-40B4-BE49-F238E27FC236}">
                    <a16:creationId xmlns:a16="http://schemas.microsoft.com/office/drawing/2014/main" id="{1087CBCB-F467-45E6-8A5D-1E969E7976DE}"/>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79916" name="Rectangle 104">
              <a:extLst>
                <a:ext uri="{FF2B5EF4-FFF2-40B4-BE49-F238E27FC236}">
                  <a16:creationId xmlns:a16="http://schemas.microsoft.com/office/drawing/2014/main" id="{12003D43-54EF-4090-A796-AB27FF73B031}"/>
                </a:ext>
              </a:extLst>
            </p:cNvPr>
            <p:cNvSpPr>
              <a:spLocks noChangeArrowheads="1"/>
            </p:cNvSpPr>
            <p:nvPr/>
          </p:nvSpPr>
          <p:spPr bwMode="auto">
            <a:xfrm>
              <a:off x="4221" y="1022"/>
              <a:ext cx="598"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97324" name="Group 105">
              <a:extLst>
                <a:ext uri="{FF2B5EF4-FFF2-40B4-BE49-F238E27FC236}">
                  <a16:creationId xmlns:a16="http://schemas.microsoft.com/office/drawing/2014/main" id="{3D92283B-E51E-421F-B519-32F7BC44C27F}"/>
                </a:ext>
              </a:extLst>
            </p:cNvPr>
            <p:cNvGrpSpPr>
              <a:grpSpLocks/>
            </p:cNvGrpSpPr>
            <p:nvPr/>
          </p:nvGrpSpPr>
          <p:grpSpPr bwMode="auto">
            <a:xfrm>
              <a:off x="4747" y="994"/>
              <a:ext cx="581" cy="134"/>
              <a:chOff x="614" y="2568"/>
              <a:chExt cx="725" cy="139"/>
            </a:xfrm>
          </p:grpSpPr>
          <p:sp>
            <p:nvSpPr>
              <p:cNvPr id="79938" name="AutoShape 106">
                <a:extLst>
                  <a:ext uri="{FF2B5EF4-FFF2-40B4-BE49-F238E27FC236}">
                    <a16:creationId xmlns:a16="http://schemas.microsoft.com/office/drawing/2014/main" id="{F06D4977-FAC7-41AF-B110-FFCC288C0F96}"/>
                  </a:ext>
                </a:extLst>
              </p:cNvPr>
              <p:cNvSpPr>
                <a:spLocks noChangeArrowheads="1"/>
              </p:cNvSpPr>
              <p:nvPr/>
            </p:nvSpPr>
            <p:spPr bwMode="auto">
              <a:xfrm>
                <a:off x="611" y="2567"/>
                <a:ext cx="73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9939" name="AutoShape 107">
                <a:extLst>
                  <a:ext uri="{FF2B5EF4-FFF2-40B4-BE49-F238E27FC236}">
                    <a16:creationId xmlns:a16="http://schemas.microsoft.com/office/drawing/2014/main" id="{4CE22813-1606-4075-AD72-C0F5108D6BD6}"/>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79918" name="Rectangle 108">
              <a:extLst>
                <a:ext uri="{FF2B5EF4-FFF2-40B4-BE49-F238E27FC236}">
                  <a16:creationId xmlns:a16="http://schemas.microsoft.com/office/drawing/2014/main" id="{D45E25ED-143F-4BD0-B571-4027096D1ACE}"/>
                </a:ext>
              </a:extLst>
            </p:cNvPr>
            <p:cNvSpPr>
              <a:spLocks noChangeArrowheads="1"/>
            </p:cNvSpPr>
            <p:nvPr/>
          </p:nvSpPr>
          <p:spPr bwMode="auto">
            <a:xfrm>
              <a:off x="4214" y="1356"/>
              <a:ext cx="598"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9919" name="Rectangle 109">
              <a:extLst>
                <a:ext uri="{FF2B5EF4-FFF2-40B4-BE49-F238E27FC236}">
                  <a16:creationId xmlns:a16="http://schemas.microsoft.com/office/drawing/2014/main" id="{CA827401-1265-439A-978D-EBF09E4F9DA6}"/>
                </a:ext>
              </a:extLst>
            </p:cNvPr>
            <p:cNvSpPr>
              <a:spLocks noChangeArrowheads="1"/>
            </p:cNvSpPr>
            <p:nvPr/>
          </p:nvSpPr>
          <p:spPr bwMode="auto">
            <a:xfrm>
              <a:off x="4227" y="1653"/>
              <a:ext cx="598"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97327" name="Group 110">
              <a:extLst>
                <a:ext uri="{FF2B5EF4-FFF2-40B4-BE49-F238E27FC236}">
                  <a16:creationId xmlns:a16="http://schemas.microsoft.com/office/drawing/2014/main" id="{5C60921F-6A4C-420D-82C0-56A9BADA5025}"/>
                </a:ext>
              </a:extLst>
            </p:cNvPr>
            <p:cNvGrpSpPr>
              <a:grpSpLocks/>
            </p:cNvGrpSpPr>
            <p:nvPr/>
          </p:nvGrpSpPr>
          <p:grpSpPr bwMode="auto">
            <a:xfrm>
              <a:off x="4735" y="1627"/>
              <a:ext cx="582" cy="151"/>
              <a:chOff x="614" y="2568"/>
              <a:chExt cx="725" cy="139"/>
            </a:xfrm>
          </p:grpSpPr>
          <p:sp>
            <p:nvSpPr>
              <p:cNvPr id="79936" name="AutoShape 111">
                <a:extLst>
                  <a:ext uri="{FF2B5EF4-FFF2-40B4-BE49-F238E27FC236}">
                    <a16:creationId xmlns:a16="http://schemas.microsoft.com/office/drawing/2014/main" id="{84F4CF3B-9785-47BB-BD07-5124F3CC1984}"/>
                  </a:ext>
                </a:extLst>
              </p:cNvPr>
              <p:cNvSpPr>
                <a:spLocks noChangeArrowheads="1"/>
              </p:cNvSpPr>
              <p:nvPr/>
            </p:nvSpPr>
            <p:spPr bwMode="auto">
              <a:xfrm>
                <a:off x="618" y="2571"/>
                <a:ext cx="720"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9937" name="AutoShape 112">
                <a:extLst>
                  <a:ext uri="{FF2B5EF4-FFF2-40B4-BE49-F238E27FC236}">
                    <a16:creationId xmlns:a16="http://schemas.microsoft.com/office/drawing/2014/main" id="{2E9FBBEF-A504-419B-BC38-E16169EDFD41}"/>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97328" name="Freeform 113">
              <a:extLst>
                <a:ext uri="{FF2B5EF4-FFF2-40B4-BE49-F238E27FC236}">
                  <a16:creationId xmlns:a16="http://schemas.microsoft.com/office/drawing/2014/main" id="{D4D6C4ED-E692-49D8-A159-F64AA4408A0C}"/>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7329" name="Group 114">
              <a:extLst>
                <a:ext uri="{FF2B5EF4-FFF2-40B4-BE49-F238E27FC236}">
                  <a16:creationId xmlns:a16="http://schemas.microsoft.com/office/drawing/2014/main" id="{EECA4088-63F2-4771-8DA0-BA8944C7CA5D}"/>
                </a:ext>
              </a:extLst>
            </p:cNvPr>
            <p:cNvGrpSpPr>
              <a:grpSpLocks/>
            </p:cNvGrpSpPr>
            <p:nvPr/>
          </p:nvGrpSpPr>
          <p:grpSpPr bwMode="auto">
            <a:xfrm>
              <a:off x="4739" y="1327"/>
              <a:ext cx="582" cy="139"/>
              <a:chOff x="614" y="2568"/>
              <a:chExt cx="725" cy="139"/>
            </a:xfrm>
          </p:grpSpPr>
          <p:sp>
            <p:nvSpPr>
              <p:cNvPr id="79934" name="AutoShape 115">
                <a:extLst>
                  <a:ext uri="{FF2B5EF4-FFF2-40B4-BE49-F238E27FC236}">
                    <a16:creationId xmlns:a16="http://schemas.microsoft.com/office/drawing/2014/main" id="{07BA9476-FBB9-43B5-B269-29486CFC8E33}"/>
                  </a:ext>
                </a:extLst>
              </p:cNvPr>
              <p:cNvSpPr>
                <a:spLocks noChangeArrowheads="1"/>
              </p:cNvSpPr>
              <p:nvPr/>
            </p:nvSpPr>
            <p:spPr bwMode="auto">
              <a:xfrm>
                <a:off x="613" y="2568"/>
                <a:ext cx="728" cy="141"/>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9935" name="AutoShape 116">
                <a:extLst>
                  <a:ext uri="{FF2B5EF4-FFF2-40B4-BE49-F238E27FC236}">
                    <a16:creationId xmlns:a16="http://schemas.microsoft.com/office/drawing/2014/main" id="{8AC42817-A4C1-4EFA-AA50-8A76B7210EC6}"/>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79923" name="Rectangle 117">
              <a:extLst>
                <a:ext uri="{FF2B5EF4-FFF2-40B4-BE49-F238E27FC236}">
                  <a16:creationId xmlns:a16="http://schemas.microsoft.com/office/drawing/2014/main" id="{D0E4EF4D-1F0A-45F7-92D5-D2E5CE978B54}"/>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97331" name="Freeform 118">
              <a:extLst>
                <a:ext uri="{FF2B5EF4-FFF2-40B4-BE49-F238E27FC236}">
                  <a16:creationId xmlns:a16="http://schemas.microsoft.com/office/drawing/2014/main" id="{5EE83760-B1EF-492E-8F44-4A22D9C855A9}"/>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7332" name="Freeform 119">
              <a:extLst>
                <a:ext uri="{FF2B5EF4-FFF2-40B4-BE49-F238E27FC236}">
                  <a16:creationId xmlns:a16="http://schemas.microsoft.com/office/drawing/2014/main" id="{787EB423-5FDB-48FD-9B33-40D0150E4DC2}"/>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926" name="Oval 120">
              <a:extLst>
                <a:ext uri="{FF2B5EF4-FFF2-40B4-BE49-F238E27FC236}">
                  <a16:creationId xmlns:a16="http://schemas.microsoft.com/office/drawing/2014/main" id="{36B25C63-45C6-4F69-BCA0-BB9D746B9C1E}"/>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97334" name="Freeform 121">
              <a:extLst>
                <a:ext uri="{FF2B5EF4-FFF2-40B4-BE49-F238E27FC236}">
                  <a16:creationId xmlns:a16="http://schemas.microsoft.com/office/drawing/2014/main" id="{BEB44FFC-A711-4E3B-B002-FF320C2D66E7}"/>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928" name="AutoShape 122">
              <a:extLst>
                <a:ext uri="{FF2B5EF4-FFF2-40B4-BE49-F238E27FC236}">
                  <a16:creationId xmlns:a16="http://schemas.microsoft.com/office/drawing/2014/main" id="{D884FC87-43D1-4884-AE6B-CB1D839C57E8}"/>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9929" name="AutoShape 123">
              <a:extLst>
                <a:ext uri="{FF2B5EF4-FFF2-40B4-BE49-F238E27FC236}">
                  <a16:creationId xmlns:a16="http://schemas.microsoft.com/office/drawing/2014/main" id="{62837C89-FD88-44DD-8318-758197B669DB}"/>
                </a:ext>
              </a:extLst>
            </p:cNvPr>
            <p:cNvSpPr>
              <a:spLocks noChangeArrowheads="1"/>
            </p:cNvSpPr>
            <p:nvPr/>
          </p:nvSpPr>
          <p:spPr bwMode="auto">
            <a:xfrm>
              <a:off x="4207" y="2714"/>
              <a:ext cx="1069"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9930" name="Oval 124">
              <a:extLst>
                <a:ext uri="{FF2B5EF4-FFF2-40B4-BE49-F238E27FC236}">
                  <a16:creationId xmlns:a16="http://schemas.microsoft.com/office/drawing/2014/main" id="{5ABB8097-0567-4957-BFF4-79A0ED73D804}"/>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9931" name="Oval 125">
              <a:extLst>
                <a:ext uri="{FF2B5EF4-FFF2-40B4-BE49-F238E27FC236}">
                  <a16:creationId xmlns:a16="http://schemas.microsoft.com/office/drawing/2014/main" id="{ACE993D5-D111-4D13-B570-8F31DB77A6D2}"/>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solidFill>
                  <a:srgbClr val="FF0000"/>
                </a:solidFill>
                <a:latin typeface="Arial" charset="0"/>
                <a:ea typeface="ＭＳ Ｐゴシック" charset="0"/>
                <a:cs typeface="Arial" charset="0"/>
              </a:endParaRPr>
            </a:p>
          </p:txBody>
        </p:sp>
        <p:sp>
          <p:nvSpPr>
            <p:cNvPr id="79932" name="Oval 126">
              <a:extLst>
                <a:ext uri="{FF2B5EF4-FFF2-40B4-BE49-F238E27FC236}">
                  <a16:creationId xmlns:a16="http://schemas.microsoft.com/office/drawing/2014/main" id="{F9DC07E2-697F-4480-8C7E-F4C96734ED29}"/>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9933" name="Rectangle 127">
              <a:extLst>
                <a:ext uri="{FF2B5EF4-FFF2-40B4-BE49-F238E27FC236}">
                  <a16:creationId xmlns:a16="http://schemas.microsoft.com/office/drawing/2014/main" id="{A39664A5-0F9F-4957-A9B5-438495DA0814}"/>
                </a:ext>
              </a:extLst>
            </p:cNvPr>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Footer Placeholder 5">
            <a:extLst>
              <a:ext uri="{FF2B5EF4-FFF2-40B4-BE49-F238E27FC236}">
                <a16:creationId xmlns:a16="http://schemas.microsoft.com/office/drawing/2014/main" id="{CB68A7E0-97D9-4B5D-B394-E25BDF7CB661}"/>
              </a:ext>
            </a:extLst>
          </p:cNvPr>
          <p:cNvSpPr>
            <a:spLocks noGrp="1"/>
          </p:cNvSpPr>
          <p:nvPr>
            <p:ph type="ftr" sz="quarter" idx="11"/>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200"/>
              <a:t>Transport</a:t>
            </a:r>
            <a:r>
              <a:rPr lang="en-US" sz="1400"/>
              <a:t> </a:t>
            </a:r>
            <a:r>
              <a:rPr lang="en-US" sz="1200"/>
              <a:t>Layer</a:t>
            </a:r>
          </a:p>
        </p:txBody>
      </p:sp>
      <p:sp>
        <p:nvSpPr>
          <p:cNvPr id="80899" name="Slide Number Placeholder 6">
            <a:extLst>
              <a:ext uri="{FF2B5EF4-FFF2-40B4-BE49-F238E27FC236}">
                <a16:creationId xmlns:a16="http://schemas.microsoft.com/office/drawing/2014/main" id="{2B7BDAD7-4C5B-4DBC-863E-EF8FD397FC26}"/>
              </a:ext>
            </a:extLst>
          </p:cNvPr>
          <p:cNvSpPr>
            <a:spLocks noGrp="1"/>
          </p:cNvSpPr>
          <p:nvPr>
            <p:ph type="sldNum" sz="quarter" idx="12"/>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3-</a:t>
            </a:r>
            <a:fld id="{6CF06182-29A3-463A-B420-7B6ECF67EDC5}" type="slidenum">
              <a:rPr lang="en-US" altLang="en-US" sz="1200"/>
              <a:pPr/>
              <a:t>43</a:t>
            </a:fld>
            <a:endParaRPr lang="en-US" altLang="en-US" sz="1200"/>
          </a:p>
        </p:txBody>
      </p:sp>
      <p:pic>
        <p:nvPicPr>
          <p:cNvPr id="98307" name="Picture 2" descr="underline_base">
            <a:extLst>
              <a:ext uri="{FF2B5EF4-FFF2-40B4-BE49-F238E27FC236}">
                <a16:creationId xmlns:a16="http://schemas.microsoft.com/office/drawing/2014/main" id="{110829E4-FB11-4744-B850-202DAE84305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426" y="733425"/>
            <a:ext cx="6856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Rectangle 3">
            <a:extLst>
              <a:ext uri="{FF2B5EF4-FFF2-40B4-BE49-F238E27FC236}">
                <a16:creationId xmlns:a16="http://schemas.microsoft.com/office/drawing/2014/main" id="{E02D1A87-80C4-44B6-9B03-E040AC7EF234}"/>
              </a:ext>
            </a:extLst>
          </p:cNvPr>
          <p:cNvSpPr>
            <a:spLocks noGrp="1" noChangeArrowheads="1"/>
          </p:cNvSpPr>
          <p:nvPr>
            <p:ph type="title"/>
          </p:nvPr>
        </p:nvSpPr>
        <p:spPr>
          <a:xfrm>
            <a:off x="2057400" y="133351"/>
            <a:ext cx="7772400" cy="849313"/>
          </a:xfrm>
        </p:spPr>
        <p:txBody>
          <a:bodyPr/>
          <a:lstStyle/>
          <a:p>
            <a:pPr>
              <a:defRPr/>
            </a:pPr>
            <a:r>
              <a:rPr lang="en-US" sz="3600">
                <a:ea typeface="ＭＳ Ｐゴシック" charset="0"/>
              </a:rPr>
              <a:t>Agreeing to establish a connection</a:t>
            </a:r>
            <a:endParaRPr lang="en-US">
              <a:ea typeface="ＭＳ Ｐゴシック" charset="0"/>
              <a:cs typeface="+mj-cs"/>
            </a:endParaRPr>
          </a:p>
        </p:txBody>
      </p:sp>
      <p:sp>
        <p:nvSpPr>
          <p:cNvPr id="80902" name="Text Box 7">
            <a:extLst>
              <a:ext uri="{FF2B5EF4-FFF2-40B4-BE49-F238E27FC236}">
                <a16:creationId xmlns:a16="http://schemas.microsoft.com/office/drawing/2014/main" id="{9B982FD3-512A-45CB-AA04-D39F58150C2A}"/>
              </a:ext>
            </a:extLst>
          </p:cNvPr>
          <p:cNvSpPr txBox="1">
            <a:spLocks noChangeArrowheads="1"/>
          </p:cNvSpPr>
          <p:nvPr/>
        </p:nvSpPr>
        <p:spPr bwMode="auto">
          <a:xfrm>
            <a:off x="2119314" y="1076325"/>
            <a:ext cx="49291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400"/>
              <a:t>2-way handshake failure scenarios:</a:t>
            </a:r>
          </a:p>
        </p:txBody>
      </p:sp>
      <p:sp>
        <p:nvSpPr>
          <p:cNvPr id="80903" name="Line 25">
            <a:extLst>
              <a:ext uri="{FF2B5EF4-FFF2-40B4-BE49-F238E27FC236}">
                <a16:creationId xmlns:a16="http://schemas.microsoft.com/office/drawing/2014/main" id="{A0EB20E8-1A30-4B26-9681-428759686912}"/>
              </a:ext>
            </a:extLst>
          </p:cNvPr>
          <p:cNvSpPr>
            <a:spLocks noChangeShapeType="1"/>
          </p:cNvSpPr>
          <p:nvPr/>
        </p:nvSpPr>
        <p:spPr bwMode="auto">
          <a:xfrm flipH="1">
            <a:off x="3317875" y="2301875"/>
            <a:ext cx="1588" cy="2470150"/>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0904" name="Line 39">
            <a:extLst>
              <a:ext uri="{FF2B5EF4-FFF2-40B4-BE49-F238E27FC236}">
                <a16:creationId xmlns:a16="http://schemas.microsoft.com/office/drawing/2014/main" id="{1F19C86F-B4BC-4A70-AB6F-31CABE011727}"/>
              </a:ext>
            </a:extLst>
          </p:cNvPr>
          <p:cNvSpPr>
            <a:spLocks noChangeShapeType="1"/>
          </p:cNvSpPr>
          <p:nvPr/>
        </p:nvSpPr>
        <p:spPr bwMode="auto">
          <a:xfrm flipH="1">
            <a:off x="4846639" y="2374901"/>
            <a:ext cx="1587" cy="3960813"/>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nvGrpSpPr>
          <p:cNvPr id="393311" name="Group 95">
            <a:extLst>
              <a:ext uri="{FF2B5EF4-FFF2-40B4-BE49-F238E27FC236}">
                <a16:creationId xmlns:a16="http://schemas.microsoft.com/office/drawing/2014/main" id="{A04D3B85-7B9B-481D-9AB4-59CE9123AEBE}"/>
              </a:ext>
            </a:extLst>
          </p:cNvPr>
          <p:cNvGrpSpPr>
            <a:grpSpLocks/>
          </p:cNvGrpSpPr>
          <p:nvPr/>
        </p:nvGrpSpPr>
        <p:grpSpPr bwMode="auto">
          <a:xfrm>
            <a:off x="2014539" y="2927350"/>
            <a:ext cx="3646487" cy="3549650"/>
            <a:chOff x="309" y="1844"/>
            <a:chExt cx="2297" cy="2236"/>
          </a:xfrm>
        </p:grpSpPr>
        <p:sp>
          <p:nvSpPr>
            <p:cNvPr id="81035" name="Text Box 42">
              <a:extLst>
                <a:ext uri="{FF2B5EF4-FFF2-40B4-BE49-F238E27FC236}">
                  <a16:creationId xmlns:a16="http://schemas.microsoft.com/office/drawing/2014/main" id="{7A60693C-1039-4A30-9FF1-E281D77F8A4F}"/>
                </a:ext>
              </a:extLst>
            </p:cNvPr>
            <p:cNvSpPr txBox="1">
              <a:spLocks noChangeArrowheads="1"/>
            </p:cNvSpPr>
            <p:nvPr/>
          </p:nvSpPr>
          <p:spPr bwMode="auto">
            <a:xfrm>
              <a:off x="309" y="1844"/>
              <a:ext cx="802" cy="4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85000"/>
                </a:lnSpc>
                <a:defRPr/>
              </a:pPr>
              <a:r>
                <a:rPr lang="en-US"/>
                <a:t>retransmit</a:t>
              </a:r>
            </a:p>
            <a:p>
              <a:pPr algn="r">
                <a:lnSpc>
                  <a:spcPct val="85000"/>
                </a:lnSpc>
                <a:defRPr/>
              </a:pPr>
              <a:r>
                <a:rPr lang="en-US"/>
                <a:t>req_conn(x)</a:t>
              </a:r>
            </a:p>
            <a:p>
              <a:pPr algn="r">
                <a:defRPr/>
              </a:pPr>
              <a:endParaRPr lang="en-US"/>
            </a:p>
          </p:txBody>
        </p:sp>
        <p:sp>
          <p:nvSpPr>
            <p:cNvPr id="98443" name="Freeform 43">
              <a:extLst>
                <a:ext uri="{FF2B5EF4-FFF2-40B4-BE49-F238E27FC236}">
                  <a16:creationId xmlns:a16="http://schemas.microsoft.com/office/drawing/2014/main" id="{3A45F768-3689-4CEE-B577-4E2BE4995720}"/>
                </a:ext>
              </a:extLst>
            </p:cNvPr>
            <p:cNvSpPr>
              <a:spLocks/>
            </p:cNvSpPr>
            <p:nvPr/>
          </p:nvSpPr>
          <p:spPr bwMode="auto">
            <a:xfrm>
              <a:off x="1137" y="2027"/>
              <a:ext cx="962" cy="1612"/>
            </a:xfrm>
            <a:custGeom>
              <a:avLst/>
              <a:gdLst>
                <a:gd name="T0" fmla="*/ 0 w 962"/>
                <a:gd name="T1" fmla="*/ 0 h 1612"/>
                <a:gd name="T2" fmla="*/ 306 w 962"/>
                <a:gd name="T3" fmla="*/ 234 h 1612"/>
                <a:gd name="T4" fmla="*/ 467 w 962"/>
                <a:gd name="T5" fmla="*/ 1342 h 1612"/>
                <a:gd name="T6" fmla="*/ 962 w 962"/>
                <a:gd name="T7" fmla="*/ 1612 h 16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2" h="1612">
                  <a:moveTo>
                    <a:pt x="0" y="0"/>
                  </a:moveTo>
                  <a:cubicBezTo>
                    <a:pt x="50" y="40"/>
                    <a:pt x="228" y="10"/>
                    <a:pt x="306" y="234"/>
                  </a:cubicBezTo>
                  <a:cubicBezTo>
                    <a:pt x="384" y="458"/>
                    <a:pt x="358" y="1112"/>
                    <a:pt x="467" y="1342"/>
                  </a:cubicBezTo>
                  <a:cubicBezTo>
                    <a:pt x="576" y="1572"/>
                    <a:pt x="779" y="1601"/>
                    <a:pt x="962" y="1612"/>
                  </a:cubicBezTo>
                </a:path>
              </a:pathLst>
            </a:custGeom>
            <a:noFill/>
            <a:ln w="28575"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1037" name="Text Box 44">
              <a:extLst>
                <a:ext uri="{FF2B5EF4-FFF2-40B4-BE49-F238E27FC236}">
                  <a16:creationId xmlns:a16="http://schemas.microsoft.com/office/drawing/2014/main" id="{7B310B12-03A2-4EF6-B18D-755B28CC71F0}"/>
                </a:ext>
              </a:extLst>
            </p:cNvPr>
            <p:cNvSpPr txBox="1">
              <a:spLocks noChangeArrowheads="1"/>
            </p:cNvSpPr>
            <p:nvPr/>
          </p:nvSpPr>
          <p:spPr bwMode="auto">
            <a:xfrm>
              <a:off x="2120" y="3517"/>
              <a:ext cx="4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solidFill>
                    <a:srgbClr val="CC0000"/>
                  </a:solidFill>
                </a:rPr>
                <a:t>ESTAB</a:t>
              </a:r>
            </a:p>
          </p:txBody>
        </p:sp>
        <p:sp>
          <p:nvSpPr>
            <p:cNvPr id="81038" name="Oval 45">
              <a:extLst>
                <a:ext uri="{FF2B5EF4-FFF2-40B4-BE49-F238E27FC236}">
                  <a16:creationId xmlns:a16="http://schemas.microsoft.com/office/drawing/2014/main" id="{EAB0EA51-E001-45AA-91C0-88B207993C21}"/>
                </a:ext>
              </a:extLst>
            </p:cNvPr>
            <p:cNvSpPr>
              <a:spLocks noChangeArrowheads="1"/>
            </p:cNvSpPr>
            <p:nvPr/>
          </p:nvSpPr>
          <p:spPr bwMode="auto">
            <a:xfrm>
              <a:off x="2072" y="3597"/>
              <a:ext cx="57" cy="56"/>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CC0000"/>
                </a:solidFill>
                <a:latin typeface="Tahoma" charset="0"/>
                <a:ea typeface="ＭＳ Ｐゴシック" charset="0"/>
              </a:endParaRPr>
            </a:p>
          </p:txBody>
        </p:sp>
        <p:grpSp>
          <p:nvGrpSpPr>
            <p:cNvPr id="98446" name="Group 46">
              <a:extLst>
                <a:ext uri="{FF2B5EF4-FFF2-40B4-BE49-F238E27FC236}">
                  <a16:creationId xmlns:a16="http://schemas.microsoft.com/office/drawing/2014/main" id="{871E22D4-CD72-42AD-88CC-62471691622B}"/>
                </a:ext>
              </a:extLst>
            </p:cNvPr>
            <p:cNvGrpSpPr>
              <a:grpSpLocks/>
            </p:cNvGrpSpPr>
            <p:nvPr/>
          </p:nvGrpSpPr>
          <p:grpSpPr bwMode="auto">
            <a:xfrm>
              <a:off x="1198" y="2407"/>
              <a:ext cx="802" cy="212"/>
              <a:chOff x="1065" y="2085"/>
              <a:chExt cx="802" cy="212"/>
            </a:xfrm>
          </p:grpSpPr>
          <p:sp>
            <p:nvSpPr>
              <p:cNvPr id="81041" name="Rectangle 47">
                <a:extLst>
                  <a:ext uri="{FF2B5EF4-FFF2-40B4-BE49-F238E27FC236}">
                    <a16:creationId xmlns:a16="http://schemas.microsoft.com/office/drawing/2014/main" id="{331F0CC8-02DB-4F8F-BCEF-98A0C4F0DB7D}"/>
                  </a:ext>
                </a:extLst>
              </p:cNvPr>
              <p:cNvSpPr>
                <a:spLocks noChangeArrowheads="1"/>
              </p:cNvSpPr>
              <p:nvPr/>
            </p:nvSpPr>
            <p:spPr bwMode="auto">
              <a:xfrm>
                <a:off x="1137" y="2123"/>
                <a:ext cx="675" cy="16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1042" name="Text Box 48">
                <a:extLst>
                  <a:ext uri="{FF2B5EF4-FFF2-40B4-BE49-F238E27FC236}">
                    <a16:creationId xmlns:a16="http://schemas.microsoft.com/office/drawing/2014/main" id="{8B5DCED3-FB44-4EED-AE03-7A57090453CE}"/>
                  </a:ext>
                </a:extLst>
              </p:cNvPr>
              <p:cNvSpPr txBox="1">
                <a:spLocks noChangeArrowheads="1"/>
              </p:cNvSpPr>
              <p:nvPr/>
            </p:nvSpPr>
            <p:spPr bwMode="auto">
              <a:xfrm>
                <a:off x="1065" y="2085"/>
                <a:ext cx="802"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req_conn(x)</a:t>
                </a:r>
              </a:p>
            </p:txBody>
          </p:sp>
        </p:grpSp>
        <p:sp>
          <p:nvSpPr>
            <p:cNvPr id="81040" name="Text Box 49">
              <a:extLst>
                <a:ext uri="{FF2B5EF4-FFF2-40B4-BE49-F238E27FC236}">
                  <a16:creationId xmlns:a16="http://schemas.microsoft.com/office/drawing/2014/main" id="{9674F700-9175-48B8-9FB3-476B2177AC20}"/>
                </a:ext>
              </a:extLst>
            </p:cNvPr>
            <p:cNvSpPr txBox="1">
              <a:spLocks noChangeArrowheads="1"/>
            </p:cNvSpPr>
            <p:nvPr/>
          </p:nvSpPr>
          <p:spPr bwMode="auto">
            <a:xfrm>
              <a:off x="980" y="3714"/>
              <a:ext cx="1336" cy="36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half open connection!</a:t>
              </a:r>
            </a:p>
            <a:p>
              <a:pPr>
                <a:defRPr/>
              </a:pPr>
              <a:r>
                <a:rPr lang="en-US"/>
                <a:t>(no client!)</a:t>
              </a:r>
            </a:p>
          </p:txBody>
        </p:sp>
      </p:grpSp>
      <p:grpSp>
        <p:nvGrpSpPr>
          <p:cNvPr id="393309" name="Group 93">
            <a:extLst>
              <a:ext uri="{FF2B5EF4-FFF2-40B4-BE49-F238E27FC236}">
                <a16:creationId xmlns:a16="http://schemas.microsoft.com/office/drawing/2014/main" id="{CEC28886-655C-433E-B457-A9F14CF9BB82}"/>
              </a:ext>
            </a:extLst>
          </p:cNvPr>
          <p:cNvGrpSpPr>
            <a:grpSpLocks/>
          </p:cNvGrpSpPr>
          <p:nvPr/>
        </p:nvGrpSpPr>
        <p:grpSpPr bwMode="auto">
          <a:xfrm>
            <a:off x="2146300" y="4456113"/>
            <a:ext cx="3830638" cy="715962"/>
            <a:chOff x="406" y="2807"/>
            <a:chExt cx="2413" cy="451"/>
          </a:xfrm>
        </p:grpSpPr>
        <p:sp>
          <p:nvSpPr>
            <p:cNvPr id="81031" name="Line 40">
              <a:extLst>
                <a:ext uri="{FF2B5EF4-FFF2-40B4-BE49-F238E27FC236}">
                  <a16:creationId xmlns:a16="http://schemas.microsoft.com/office/drawing/2014/main" id="{6002918C-C1A5-4A7A-A365-8859CA187563}"/>
                </a:ext>
              </a:extLst>
            </p:cNvPr>
            <p:cNvSpPr>
              <a:spLocks noChangeShapeType="1"/>
            </p:cNvSpPr>
            <p:nvPr/>
          </p:nvSpPr>
          <p:spPr bwMode="auto">
            <a:xfrm>
              <a:off x="1097" y="2964"/>
              <a:ext cx="1515" cy="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1032" name="Text Box 83">
              <a:extLst>
                <a:ext uri="{FF2B5EF4-FFF2-40B4-BE49-F238E27FC236}">
                  <a16:creationId xmlns:a16="http://schemas.microsoft.com/office/drawing/2014/main" id="{1382EF22-264A-46BF-9EC3-A0B6417C64AA}"/>
                </a:ext>
              </a:extLst>
            </p:cNvPr>
            <p:cNvSpPr txBox="1">
              <a:spLocks noChangeArrowheads="1"/>
            </p:cNvSpPr>
            <p:nvPr/>
          </p:nvSpPr>
          <p:spPr bwMode="auto">
            <a:xfrm>
              <a:off x="406" y="2937"/>
              <a:ext cx="738" cy="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85000"/>
                </a:lnSpc>
                <a:defRPr/>
              </a:pPr>
              <a:r>
                <a:rPr lang="en-US"/>
                <a:t>client terminates</a:t>
              </a:r>
            </a:p>
          </p:txBody>
        </p:sp>
        <p:sp>
          <p:nvSpPr>
            <p:cNvPr id="81033" name="Text Box 84">
              <a:extLst>
                <a:ext uri="{FF2B5EF4-FFF2-40B4-BE49-F238E27FC236}">
                  <a16:creationId xmlns:a16="http://schemas.microsoft.com/office/drawing/2014/main" id="{FBB0E00B-B4EA-4F54-9245-5C8FCB98F605}"/>
                </a:ext>
              </a:extLst>
            </p:cNvPr>
            <p:cNvSpPr txBox="1">
              <a:spLocks noChangeArrowheads="1"/>
            </p:cNvSpPr>
            <p:nvPr/>
          </p:nvSpPr>
          <p:spPr bwMode="auto">
            <a:xfrm>
              <a:off x="2081" y="2938"/>
              <a:ext cx="738" cy="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85000"/>
                </a:lnSpc>
                <a:defRPr/>
              </a:pPr>
              <a:r>
                <a:rPr lang="en-US"/>
                <a:t>server</a:t>
              </a:r>
            </a:p>
            <a:p>
              <a:pPr algn="l">
                <a:lnSpc>
                  <a:spcPct val="85000"/>
                </a:lnSpc>
                <a:defRPr/>
              </a:pPr>
              <a:r>
                <a:rPr lang="en-US"/>
                <a:t>forgets x</a:t>
              </a:r>
            </a:p>
          </p:txBody>
        </p:sp>
        <p:sp>
          <p:nvSpPr>
            <p:cNvPr id="81034" name="Text Box 85">
              <a:extLst>
                <a:ext uri="{FF2B5EF4-FFF2-40B4-BE49-F238E27FC236}">
                  <a16:creationId xmlns:a16="http://schemas.microsoft.com/office/drawing/2014/main" id="{0EEDAFE4-A7B1-495E-B0F5-ED6F143883B7}"/>
                </a:ext>
              </a:extLst>
            </p:cNvPr>
            <p:cNvSpPr txBox="1">
              <a:spLocks noChangeArrowheads="1"/>
            </p:cNvSpPr>
            <p:nvPr/>
          </p:nvSpPr>
          <p:spPr bwMode="auto">
            <a:xfrm>
              <a:off x="1269" y="2807"/>
              <a:ext cx="706" cy="3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90000"/>
                </a:lnSpc>
                <a:defRPr/>
              </a:pPr>
              <a:r>
                <a:rPr lang="en-US" sz="1400"/>
                <a:t>connection </a:t>
              </a:r>
            </a:p>
            <a:p>
              <a:pPr>
                <a:lnSpc>
                  <a:spcPct val="90000"/>
                </a:lnSpc>
                <a:defRPr/>
              </a:pPr>
              <a:r>
                <a:rPr lang="en-US" sz="1400"/>
                <a:t>x completes</a:t>
              </a:r>
            </a:p>
          </p:txBody>
        </p:sp>
      </p:grpSp>
      <p:grpSp>
        <p:nvGrpSpPr>
          <p:cNvPr id="393315" name="Group 99">
            <a:extLst>
              <a:ext uri="{FF2B5EF4-FFF2-40B4-BE49-F238E27FC236}">
                <a16:creationId xmlns:a16="http://schemas.microsoft.com/office/drawing/2014/main" id="{E760F271-F10A-41FB-B20B-5E0C5234B3CB}"/>
              </a:ext>
            </a:extLst>
          </p:cNvPr>
          <p:cNvGrpSpPr>
            <a:grpSpLocks/>
          </p:cNvGrpSpPr>
          <p:nvPr/>
        </p:nvGrpSpPr>
        <p:grpSpPr bwMode="auto">
          <a:xfrm>
            <a:off x="6334126" y="2914650"/>
            <a:ext cx="4048125" cy="3417888"/>
            <a:chOff x="3030" y="1831"/>
            <a:chExt cx="2550" cy="2153"/>
          </a:xfrm>
        </p:grpSpPr>
        <p:sp>
          <p:nvSpPr>
            <p:cNvPr id="81020" name="Text Box 69">
              <a:extLst>
                <a:ext uri="{FF2B5EF4-FFF2-40B4-BE49-F238E27FC236}">
                  <a16:creationId xmlns:a16="http://schemas.microsoft.com/office/drawing/2014/main" id="{0C91FFA2-7C7F-483B-8C25-4E8B2821033C}"/>
                </a:ext>
              </a:extLst>
            </p:cNvPr>
            <p:cNvSpPr txBox="1">
              <a:spLocks noChangeArrowheads="1"/>
            </p:cNvSpPr>
            <p:nvPr/>
          </p:nvSpPr>
          <p:spPr bwMode="auto">
            <a:xfrm>
              <a:off x="3030" y="1831"/>
              <a:ext cx="802" cy="4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85000"/>
                </a:lnSpc>
                <a:defRPr/>
              </a:pPr>
              <a:r>
                <a:rPr lang="en-US"/>
                <a:t>retransmit</a:t>
              </a:r>
            </a:p>
            <a:p>
              <a:pPr algn="r">
                <a:lnSpc>
                  <a:spcPct val="85000"/>
                </a:lnSpc>
                <a:defRPr/>
              </a:pPr>
              <a:r>
                <a:rPr lang="en-US"/>
                <a:t>req_conn(x)</a:t>
              </a:r>
            </a:p>
            <a:p>
              <a:pPr algn="r">
                <a:defRPr/>
              </a:pPr>
              <a:endParaRPr lang="en-US"/>
            </a:p>
          </p:txBody>
        </p:sp>
        <p:sp>
          <p:nvSpPr>
            <p:cNvPr id="98428" name="Freeform 70">
              <a:extLst>
                <a:ext uri="{FF2B5EF4-FFF2-40B4-BE49-F238E27FC236}">
                  <a16:creationId xmlns:a16="http://schemas.microsoft.com/office/drawing/2014/main" id="{FA444F15-FE04-438E-8FE3-FED7274D5C7D}"/>
                </a:ext>
              </a:extLst>
            </p:cNvPr>
            <p:cNvSpPr>
              <a:spLocks/>
            </p:cNvSpPr>
            <p:nvPr/>
          </p:nvSpPr>
          <p:spPr bwMode="auto">
            <a:xfrm>
              <a:off x="3858" y="2021"/>
              <a:ext cx="962" cy="1612"/>
            </a:xfrm>
            <a:custGeom>
              <a:avLst/>
              <a:gdLst>
                <a:gd name="T0" fmla="*/ 0 w 962"/>
                <a:gd name="T1" fmla="*/ 0 h 1612"/>
                <a:gd name="T2" fmla="*/ 306 w 962"/>
                <a:gd name="T3" fmla="*/ 234 h 1612"/>
                <a:gd name="T4" fmla="*/ 467 w 962"/>
                <a:gd name="T5" fmla="*/ 1342 h 1612"/>
                <a:gd name="T6" fmla="*/ 962 w 962"/>
                <a:gd name="T7" fmla="*/ 1612 h 16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2" h="1612">
                  <a:moveTo>
                    <a:pt x="0" y="0"/>
                  </a:moveTo>
                  <a:cubicBezTo>
                    <a:pt x="50" y="40"/>
                    <a:pt x="228" y="10"/>
                    <a:pt x="306" y="234"/>
                  </a:cubicBezTo>
                  <a:cubicBezTo>
                    <a:pt x="384" y="458"/>
                    <a:pt x="358" y="1112"/>
                    <a:pt x="467" y="1342"/>
                  </a:cubicBezTo>
                  <a:cubicBezTo>
                    <a:pt x="576" y="1572"/>
                    <a:pt x="779" y="1601"/>
                    <a:pt x="962" y="1612"/>
                  </a:cubicBezTo>
                </a:path>
              </a:pathLst>
            </a:custGeom>
            <a:noFill/>
            <a:ln w="28575"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1022" name="Text Box 71">
              <a:extLst>
                <a:ext uri="{FF2B5EF4-FFF2-40B4-BE49-F238E27FC236}">
                  <a16:creationId xmlns:a16="http://schemas.microsoft.com/office/drawing/2014/main" id="{442D4A17-4835-4694-A45F-4E4DBF0C9596}"/>
                </a:ext>
              </a:extLst>
            </p:cNvPr>
            <p:cNvSpPr txBox="1">
              <a:spLocks noChangeArrowheads="1"/>
            </p:cNvSpPr>
            <p:nvPr/>
          </p:nvSpPr>
          <p:spPr bwMode="auto">
            <a:xfrm>
              <a:off x="4841" y="3504"/>
              <a:ext cx="4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solidFill>
                    <a:srgbClr val="CC0000"/>
                  </a:solidFill>
                </a:rPr>
                <a:t>ESTAB</a:t>
              </a:r>
            </a:p>
          </p:txBody>
        </p:sp>
        <p:sp>
          <p:nvSpPr>
            <p:cNvPr id="81023" name="Oval 72">
              <a:extLst>
                <a:ext uri="{FF2B5EF4-FFF2-40B4-BE49-F238E27FC236}">
                  <a16:creationId xmlns:a16="http://schemas.microsoft.com/office/drawing/2014/main" id="{F9DAABD8-8A43-4AB0-B6AF-B075F4F7A509}"/>
                </a:ext>
              </a:extLst>
            </p:cNvPr>
            <p:cNvSpPr>
              <a:spLocks noChangeArrowheads="1"/>
            </p:cNvSpPr>
            <p:nvPr/>
          </p:nvSpPr>
          <p:spPr bwMode="auto">
            <a:xfrm>
              <a:off x="4793" y="3584"/>
              <a:ext cx="57" cy="56"/>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CC0000"/>
                </a:solidFill>
                <a:latin typeface="Tahoma" charset="0"/>
                <a:ea typeface="ＭＳ Ｐゴシック" charset="0"/>
              </a:endParaRPr>
            </a:p>
          </p:txBody>
        </p:sp>
        <p:sp>
          <p:nvSpPr>
            <p:cNvPr id="81024" name="Rectangle 74">
              <a:extLst>
                <a:ext uri="{FF2B5EF4-FFF2-40B4-BE49-F238E27FC236}">
                  <a16:creationId xmlns:a16="http://schemas.microsoft.com/office/drawing/2014/main" id="{5B7E1E46-D0B3-475D-B9C4-C29392BA9C6D}"/>
                </a:ext>
              </a:extLst>
            </p:cNvPr>
            <p:cNvSpPr>
              <a:spLocks noChangeArrowheads="1"/>
            </p:cNvSpPr>
            <p:nvPr/>
          </p:nvSpPr>
          <p:spPr bwMode="auto">
            <a:xfrm>
              <a:off x="3991" y="3178"/>
              <a:ext cx="675" cy="16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1025" name="Text Box 75">
              <a:extLst>
                <a:ext uri="{FF2B5EF4-FFF2-40B4-BE49-F238E27FC236}">
                  <a16:creationId xmlns:a16="http://schemas.microsoft.com/office/drawing/2014/main" id="{FE3F54CA-1FF6-41F2-99B6-E56AAA37E43F}"/>
                </a:ext>
              </a:extLst>
            </p:cNvPr>
            <p:cNvSpPr txBox="1">
              <a:spLocks noChangeArrowheads="1"/>
            </p:cNvSpPr>
            <p:nvPr/>
          </p:nvSpPr>
          <p:spPr bwMode="auto">
            <a:xfrm>
              <a:off x="4059" y="3140"/>
              <a:ext cx="802"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req_conn(x)</a:t>
              </a:r>
            </a:p>
          </p:txBody>
        </p:sp>
        <p:sp>
          <p:nvSpPr>
            <p:cNvPr id="98433" name="Freeform 86">
              <a:extLst>
                <a:ext uri="{FF2B5EF4-FFF2-40B4-BE49-F238E27FC236}">
                  <a16:creationId xmlns:a16="http://schemas.microsoft.com/office/drawing/2014/main" id="{30EDBB89-7912-40A7-9BC8-819041AA0F38}"/>
                </a:ext>
              </a:extLst>
            </p:cNvPr>
            <p:cNvSpPr>
              <a:spLocks/>
            </p:cNvSpPr>
            <p:nvPr/>
          </p:nvSpPr>
          <p:spPr bwMode="auto">
            <a:xfrm>
              <a:off x="3847" y="2645"/>
              <a:ext cx="946" cy="1195"/>
            </a:xfrm>
            <a:custGeom>
              <a:avLst/>
              <a:gdLst>
                <a:gd name="T0" fmla="*/ 0 w 946"/>
                <a:gd name="T1" fmla="*/ 15 h 1195"/>
                <a:gd name="T2" fmla="*/ 199 w 946"/>
                <a:gd name="T3" fmla="*/ 164 h 1195"/>
                <a:gd name="T4" fmla="*/ 320 w 946"/>
                <a:gd name="T5" fmla="*/ 960 h 1195"/>
                <a:gd name="T6" fmla="*/ 946 w 946"/>
                <a:gd name="T7" fmla="*/ 1138 h 11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46" h="1195">
                  <a:moveTo>
                    <a:pt x="0" y="15"/>
                  </a:moveTo>
                  <a:cubicBezTo>
                    <a:pt x="32" y="40"/>
                    <a:pt x="114" y="0"/>
                    <a:pt x="199" y="164"/>
                  </a:cubicBezTo>
                  <a:cubicBezTo>
                    <a:pt x="284" y="328"/>
                    <a:pt x="195" y="798"/>
                    <a:pt x="320" y="960"/>
                  </a:cubicBezTo>
                  <a:cubicBezTo>
                    <a:pt x="477" y="1195"/>
                    <a:pt x="816" y="1101"/>
                    <a:pt x="946" y="1138"/>
                  </a:cubicBezTo>
                </a:path>
              </a:pathLst>
            </a:custGeom>
            <a:noFill/>
            <a:ln w="28575"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1027" name="Rectangle 88">
              <a:extLst>
                <a:ext uri="{FF2B5EF4-FFF2-40B4-BE49-F238E27FC236}">
                  <a16:creationId xmlns:a16="http://schemas.microsoft.com/office/drawing/2014/main" id="{130ECE8C-2538-4ABA-9421-797B1FFDFF85}"/>
                </a:ext>
              </a:extLst>
            </p:cNvPr>
            <p:cNvSpPr>
              <a:spLocks noChangeArrowheads="1"/>
            </p:cNvSpPr>
            <p:nvPr/>
          </p:nvSpPr>
          <p:spPr bwMode="auto">
            <a:xfrm>
              <a:off x="4068" y="3612"/>
              <a:ext cx="448" cy="178"/>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1028" name="Text Box 87">
              <a:extLst>
                <a:ext uri="{FF2B5EF4-FFF2-40B4-BE49-F238E27FC236}">
                  <a16:creationId xmlns:a16="http://schemas.microsoft.com/office/drawing/2014/main" id="{DDD7571C-2C3E-4694-96B8-B2CD593993AA}"/>
                </a:ext>
              </a:extLst>
            </p:cNvPr>
            <p:cNvSpPr txBox="1">
              <a:spLocks noChangeArrowheads="1"/>
            </p:cNvSpPr>
            <p:nvPr/>
          </p:nvSpPr>
          <p:spPr bwMode="auto">
            <a:xfrm>
              <a:off x="3870" y="3584"/>
              <a:ext cx="688"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data(x+1)</a:t>
              </a:r>
            </a:p>
          </p:txBody>
        </p:sp>
        <p:sp>
          <p:nvSpPr>
            <p:cNvPr id="81029" name="Text Box 89">
              <a:extLst>
                <a:ext uri="{FF2B5EF4-FFF2-40B4-BE49-F238E27FC236}">
                  <a16:creationId xmlns:a16="http://schemas.microsoft.com/office/drawing/2014/main" id="{6E4CC886-034F-4579-839C-DCE7E3541E0F}"/>
                </a:ext>
              </a:extLst>
            </p:cNvPr>
            <p:cNvSpPr txBox="1">
              <a:spLocks noChangeArrowheads="1"/>
            </p:cNvSpPr>
            <p:nvPr/>
          </p:nvSpPr>
          <p:spPr bwMode="auto">
            <a:xfrm>
              <a:off x="3062" y="2494"/>
              <a:ext cx="802" cy="4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85000"/>
                </a:lnSpc>
                <a:defRPr/>
              </a:pPr>
              <a:r>
                <a:rPr lang="en-US"/>
                <a:t>retransmit</a:t>
              </a:r>
            </a:p>
            <a:p>
              <a:pPr algn="r">
                <a:lnSpc>
                  <a:spcPct val="85000"/>
                </a:lnSpc>
                <a:defRPr/>
              </a:pPr>
              <a:r>
                <a:rPr lang="en-US"/>
                <a:t>data(x+1)</a:t>
              </a:r>
            </a:p>
            <a:p>
              <a:pPr algn="r">
                <a:defRPr/>
              </a:pPr>
              <a:endParaRPr lang="en-US"/>
            </a:p>
          </p:txBody>
        </p:sp>
        <p:sp>
          <p:nvSpPr>
            <p:cNvPr id="81030" name="Text Box 90">
              <a:extLst>
                <a:ext uri="{FF2B5EF4-FFF2-40B4-BE49-F238E27FC236}">
                  <a16:creationId xmlns:a16="http://schemas.microsoft.com/office/drawing/2014/main" id="{D71BC590-D6E1-4293-B5A2-388421574305}"/>
                </a:ext>
              </a:extLst>
            </p:cNvPr>
            <p:cNvSpPr txBox="1">
              <a:spLocks noChangeArrowheads="1"/>
            </p:cNvSpPr>
            <p:nvPr/>
          </p:nvSpPr>
          <p:spPr bwMode="auto">
            <a:xfrm>
              <a:off x="4842" y="3664"/>
              <a:ext cx="738" cy="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85000"/>
                </a:lnSpc>
                <a:defRPr/>
              </a:pPr>
              <a:r>
                <a:rPr lang="en-US"/>
                <a:t>accept</a:t>
              </a:r>
            </a:p>
            <a:p>
              <a:pPr algn="l">
                <a:lnSpc>
                  <a:spcPct val="85000"/>
                </a:lnSpc>
                <a:defRPr/>
              </a:pPr>
              <a:r>
                <a:rPr lang="en-US"/>
                <a:t>data(x+1)</a:t>
              </a:r>
            </a:p>
          </p:txBody>
        </p:sp>
      </p:grpSp>
      <p:grpSp>
        <p:nvGrpSpPr>
          <p:cNvPr id="98315" name="Group 102">
            <a:extLst>
              <a:ext uri="{FF2B5EF4-FFF2-40B4-BE49-F238E27FC236}">
                <a16:creationId xmlns:a16="http://schemas.microsoft.com/office/drawing/2014/main" id="{CA46B250-FCE0-4761-9390-9F0C6DA34E6F}"/>
              </a:ext>
            </a:extLst>
          </p:cNvPr>
          <p:cNvGrpSpPr>
            <a:grpSpLocks/>
          </p:cNvGrpSpPr>
          <p:nvPr/>
        </p:nvGrpSpPr>
        <p:grpSpPr bwMode="auto">
          <a:xfrm>
            <a:off x="2292351" y="1746251"/>
            <a:ext cx="3389313" cy="2136775"/>
            <a:chOff x="484" y="1100"/>
            <a:chExt cx="2135" cy="1346"/>
          </a:xfrm>
        </p:grpSpPr>
        <p:sp>
          <p:nvSpPr>
            <p:cNvPr id="80971" name="Text Box 103">
              <a:extLst>
                <a:ext uri="{FF2B5EF4-FFF2-40B4-BE49-F238E27FC236}">
                  <a16:creationId xmlns:a16="http://schemas.microsoft.com/office/drawing/2014/main" id="{884FEC9F-E7F3-44FA-883F-92B3F61223CC}"/>
                </a:ext>
              </a:extLst>
            </p:cNvPr>
            <p:cNvSpPr txBox="1">
              <a:spLocks noChangeArrowheads="1"/>
            </p:cNvSpPr>
            <p:nvPr/>
          </p:nvSpPr>
          <p:spPr bwMode="auto">
            <a:xfrm>
              <a:off x="484" y="1393"/>
              <a:ext cx="613"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a:t>choose x</a:t>
              </a:r>
            </a:p>
            <a:p>
              <a:pPr algn="r">
                <a:defRPr/>
              </a:pPr>
              <a:endParaRPr lang="en-US"/>
            </a:p>
          </p:txBody>
        </p:sp>
        <p:sp>
          <p:nvSpPr>
            <p:cNvPr id="80972" name="Line 104">
              <a:extLst>
                <a:ext uri="{FF2B5EF4-FFF2-40B4-BE49-F238E27FC236}">
                  <a16:creationId xmlns:a16="http://schemas.microsoft.com/office/drawing/2014/main" id="{B111208D-BF98-46F3-906E-079B8552F507}"/>
                </a:ext>
              </a:extLst>
            </p:cNvPr>
            <p:cNvSpPr>
              <a:spLocks noChangeShapeType="1"/>
            </p:cNvSpPr>
            <p:nvPr/>
          </p:nvSpPr>
          <p:spPr bwMode="auto">
            <a:xfrm>
              <a:off x="1159" y="1516"/>
              <a:ext cx="932" cy="199"/>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0973" name="Line 105">
              <a:extLst>
                <a:ext uri="{FF2B5EF4-FFF2-40B4-BE49-F238E27FC236}">
                  <a16:creationId xmlns:a16="http://schemas.microsoft.com/office/drawing/2014/main" id="{669653D5-4DD3-4CFB-A1C3-1FE4A3612764}"/>
                </a:ext>
              </a:extLst>
            </p:cNvPr>
            <p:cNvSpPr>
              <a:spLocks noChangeShapeType="1"/>
            </p:cNvSpPr>
            <p:nvPr/>
          </p:nvSpPr>
          <p:spPr bwMode="auto">
            <a:xfrm flipH="1">
              <a:off x="1121" y="1739"/>
              <a:ext cx="990" cy="60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0974" name="Rectangle 106">
              <a:extLst>
                <a:ext uri="{FF2B5EF4-FFF2-40B4-BE49-F238E27FC236}">
                  <a16:creationId xmlns:a16="http://schemas.microsoft.com/office/drawing/2014/main" id="{3421F82F-60A8-4AB7-A1E2-A4B14923BA31}"/>
                </a:ext>
              </a:extLst>
            </p:cNvPr>
            <p:cNvSpPr>
              <a:spLocks noChangeArrowheads="1"/>
            </p:cNvSpPr>
            <p:nvPr/>
          </p:nvSpPr>
          <p:spPr bwMode="auto">
            <a:xfrm>
              <a:off x="1359" y="1507"/>
              <a:ext cx="490" cy="20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0975" name="Text Box 107">
              <a:extLst>
                <a:ext uri="{FF2B5EF4-FFF2-40B4-BE49-F238E27FC236}">
                  <a16:creationId xmlns:a16="http://schemas.microsoft.com/office/drawing/2014/main" id="{10B87D6F-D17C-431E-9FF9-99C7DC6C05A4}"/>
                </a:ext>
              </a:extLst>
            </p:cNvPr>
            <p:cNvSpPr txBox="1">
              <a:spLocks noChangeArrowheads="1"/>
            </p:cNvSpPr>
            <p:nvPr/>
          </p:nvSpPr>
          <p:spPr bwMode="auto">
            <a:xfrm>
              <a:off x="1214" y="1486"/>
              <a:ext cx="802"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req_conn(x)</a:t>
              </a:r>
            </a:p>
          </p:txBody>
        </p:sp>
        <p:sp>
          <p:nvSpPr>
            <p:cNvPr id="80976" name="Rectangle 108">
              <a:extLst>
                <a:ext uri="{FF2B5EF4-FFF2-40B4-BE49-F238E27FC236}">
                  <a16:creationId xmlns:a16="http://schemas.microsoft.com/office/drawing/2014/main" id="{5791F4D5-EBB5-4308-BEE8-C451A7CF8245}"/>
                </a:ext>
              </a:extLst>
            </p:cNvPr>
            <p:cNvSpPr>
              <a:spLocks noChangeArrowheads="1"/>
            </p:cNvSpPr>
            <p:nvPr/>
          </p:nvSpPr>
          <p:spPr bwMode="auto">
            <a:xfrm>
              <a:off x="1471" y="1774"/>
              <a:ext cx="277" cy="20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0977" name="Text Box 109">
              <a:extLst>
                <a:ext uri="{FF2B5EF4-FFF2-40B4-BE49-F238E27FC236}">
                  <a16:creationId xmlns:a16="http://schemas.microsoft.com/office/drawing/2014/main" id="{817A02A9-7B4C-4292-8859-48466E192249}"/>
                </a:ext>
              </a:extLst>
            </p:cNvPr>
            <p:cNvSpPr txBox="1">
              <a:spLocks noChangeArrowheads="1"/>
            </p:cNvSpPr>
            <p:nvPr/>
          </p:nvSpPr>
          <p:spPr bwMode="auto">
            <a:xfrm>
              <a:off x="2133" y="1649"/>
              <a:ext cx="4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solidFill>
                    <a:srgbClr val="CC0000"/>
                  </a:solidFill>
                </a:rPr>
                <a:t>ESTAB</a:t>
              </a:r>
            </a:p>
          </p:txBody>
        </p:sp>
        <p:sp>
          <p:nvSpPr>
            <p:cNvPr id="80978" name="Text Box 110">
              <a:extLst>
                <a:ext uri="{FF2B5EF4-FFF2-40B4-BE49-F238E27FC236}">
                  <a16:creationId xmlns:a16="http://schemas.microsoft.com/office/drawing/2014/main" id="{E14FDCA0-9D29-4279-8641-E864F8E57DCD}"/>
                </a:ext>
              </a:extLst>
            </p:cNvPr>
            <p:cNvSpPr txBox="1">
              <a:spLocks noChangeArrowheads="1"/>
            </p:cNvSpPr>
            <p:nvPr/>
          </p:nvSpPr>
          <p:spPr bwMode="auto">
            <a:xfrm>
              <a:off x="583" y="2234"/>
              <a:ext cx="4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solidFill>
                    <a:srgbClr val="CC0000"/>
                  </a:solidFill>
                </a:rPr>
                <a:t>ESTAB</a:t>
              </a:r>
            </a:p>
          </p:txBody>
        </p:sp>
        <p:sp>
          <p:nvSpPr>
            <p:cNvPr id="80979" name="Oval 111">
              <a:extLst>
                <a:ext uri="{FF2B5EF4-FFF2-40B4-BE49-F238E27FC236}">
                  <a16:creationId xmlns:a16="http://schemas.microsoft.com/office/drawing/2014/main" id="{3B1899E0-3C67-4D98-BE1F-7B000BFD3D32}"/>
                </a:ext>
              </a:extLst>
            </p:cNvPr>
            <p:cNvSpPr>
              <a:spLocks noChangeArrowheads="1"/>
            </p:cNvSpPr>
            <p:nvPr/>
          </p:nvSpPr>
          <p:spPr bwMode="auto">
            <a:xfrm>
              <a:off x="1095" y="2298"/>
              <a:ext cx="57" cy="56"/>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CC0000"/>
                </a:solidFill>
                <a:latin typeface="Tahoma" charset="0"/>
                <a:ea typeface="ＭＳ Ｐゴシック" charset="0"/>
              </a:endParaRPr>
            </a:p>
          </p:txBody>
        </p:sp>
        <p:sp>
          <p:nvSpPr>
            <p:cNvPr id="80980" name="Oval 112">
              <a:extLst>
                <a:ext uri="{FF2B5EF4-FFF2-40B4-BE49-F238E27FC236}">
                  <a16:creationId xmlns:a16="http://schemas.microsoft.com/office/drawing/2014/main" id="{66CCBAB5-9184-4B2C-86EA-1E211B08AEBD}"/>
                </a:ext>
              </a:extLst>
            </p:cNvPr>
            <p:cNvSpPr>
              <a:spLocks noChangeArrowheads="1"/>
            </p:cNvSpPr>
            <p:nvPr/>
          </p:nvSpPr>
          <p:spPr bwMode="auto">
            <a:xfrm>
              <a:off x="2065" y="1723"/>
              <a:ext cx="57" cy="56"/>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CC0000"/>
                </a:solidFill>
                <a:latin typeface="Tahoma" charset="0"/>
                <a:ea typeface="ＭＳ Ｐゴシック" charset="0"/>
              </a:endParaRPr>
            </a:p>
          </p:txBody>
        </p:sp>
        <p:grpSp>
          <p:nvGrpSpPr>
            <p:cNvPr id="98388" name="Group 113">
              <a:extLst>
                <a:ext uri="{FF2B5EF4-FFF2-40B4-BE49-F238E27FC236}">
                  <a16:creationId xmlns:a16="http://schemas.microsoft.com/office/drawing/2014/main" id="{825878A1-BE65-4649-AD89-D212B7A003CF}"/>
                </a:ext>
              </a:extLst>
            </p:cNvPr>
            <p:cNvGrpSpPr>
              <a:grpSpLocks/>
            </p:cNvGrpSpPr>
            <p:nvPr/>
          </p:nvGrpSpPr>
          <p:grpSpPr bwMode="auto">
            <a:xfrm>
              <a:off x="1277" y="1861"/>
              <a:ext cx="803" cy="212"/>
              <a:chOff x="1065" y="2085"/>
              <a:chExt cx="803" cy="212"/>
            </a:xfrm>
          </p:grpSpPr>
          <p:sp>
            <p:nvSpPr>
              <p:cNvPr id="81018" name="Rectangle 114">
                <a:extLst>
                  <a:ext uri="{FF2B5EF4-FFF2-40B4-BE49-F238E27FC236}">
                    <a16:creationId xmlns:a16="http://schemas.microsoft.com/office/drawing/2014/main" id="{46B6BF52-03B6-46B2-B61F-0EA0C6BE2EFA}"/>
                  </a:ext>
                </a:extLst>
              </p:cNvPr>
              <p:cNvSpPr>
                <a:spLocks noChangeArrowheads="1"/>
              </p:cNvSpPr>
              <p:nvPr/>
            </p:nvSpPr>
            <p:spPr bwMode="auto">
              <a:xfrm>
                <a:off x="1137" y="2123"/>
                <a:ext cx="675" cy="16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1019" name="Text Box 115">
                <a:extLst>
                  <a:ext uri="{FF2B5EF4-FFF2-40B4-BE49-F238E27FC236}">
                    <a16:creationId xmlns:a16="http://schemas.microsoft.com/office/drawing/2014/main" id="{457C7E17-B9D1-4F32-B095-1DC57B63C281}"/>
                  </a:ext>
                </a:extLst>
              </p:cNvPr>
              <p:cNvSpPr txBox="1">
                <a:spLocks noChangeArrowheads="1"/>
              </p:cNvSpPr>
              <p:nvPr/>
            </p:nvSpPr>
            <p:spPr bwMode="auto">
              <a:xfrm>
                <a:off x="1065" y="2085"/>
                <a:ext cx="803"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acc_conn(x)</a:t>
                </a:r>
              </a:p>
            </p:txBody>
          </p:sp>
        </p:grpSp>
        <p:grpSp>
          <p:nvGrpSpPr>
            <p:cNvPr id="98389" name="Group 116">
              <a:extLst>
                <a:ext uri="{FF2B5EF4-FFF2-40B4-BE49-F238E27FC236}">
                  <a16:creationId xmlns:a16="http://schemas.microsoft.com/office/drawing/2014/main" id="{A937790C-81E2-4C10-B7C8-AA4FD3735ECD}"/>
                </a:ext>
              </a:extLst>
            </p:cNvPr>
            <p:cNvGrpSpPr>
              <a:grpSpLocks/>
            </p:cNvGrpSpPr>
            <p:nvPr/>
          </p:nvGrpSpPr>
          <p:grpSpPr bwMode="auto">
            <a:xfrm>
              <a:off x="834" y="1112"/>
              <a:ext cx="391" cy="307"/>
              <a:chOff x="-44" y="1473"/>
              <a:chExt cx="981" cy="1105"/>
            </a:xfrm>
          </p:grpSpPr>
          <p:pic>
            <p:nvPicPr>
              <p:cNvPr id="98423" name="Picture 117" descr="desktop_computer_stylized_medium">
                <a:extLst>
                  <a:ext uri="{FF2B5EF4-FFF2-40B4-BE49-F238E27FC236}">
                    <a16:creationId xmlns:a16="http://schemas.microsoft.com/office/drawing/2014/main" id="{EA2AA137-198B-4280-A6E4-63BD8888B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424" name="Freeform 118">
                <a:extLst>
                  <a:ext uri="{FF2B5EF4-FFF2-40B4-BE49-F238E27FC236}">
                    <a16:creationId xmlns:a16="http://schemas.microsoft.com/office/drawing/2014/main" id="{E9C9BB59-327E-4896-9CC1-C189987CB9F6}"/>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98390" name="Group 119">
              <a:extLst>
                <a:ext uri="{FF2B5EF4-FFF2-40B4-BE49-F238E27FC236}">
                  <a16:creationId xmlns:a16="http://schemas.microsoft.com/office/drawing/2014/main" id="{369A28F9-2229-444E-81D9-6810DB8B291C}"/>
                </a:ext>
              </a:extLst>
            </p:cNvPr>
            <p:cNvGrpSpPr>
              <a:grpSpLocks/>
            </p:cNvGrpSpPr>
            <p:nvPr/>
          </p:nvGrpSpPr>
          <p:grpSpPr bwMode="auto">
            <a:xfrm>
              <a:off x="1973" y="1100"/>
              <a:ext cx="212" cy="323"/>
              <a:chOff x="4140" y="429"/>
              <a:chExt cx="1425" cy="2396"/>
            </a:xfrm>
          </p:grpSpPr>
          <p:sp>
            <p:nvSpPr>
              <p:cNvPr id="98391" name="Freeform 120">
                <a:extLst>
                  <a:ext uri="{FF2B5EF4-FFF2-40B4-BE49-F238E27FC236}">
                    <a16:creationId xmlns:a16="http://schemas.microsoft.com/office/drawing/2014/main" id="{E0993A31-F008-4A6F-9F5E-583422A2106B}"/>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985" name="Rectangle 121">
                <a:extLst>
                  <a:ext uri="{FF2B5EF4-FFF2-40B4-BE49-F238E27FC236}">
                    <a16:creationId xmlns:a16="http://schemas.microsoft.com/office/drawing/2014/main" id="{DE094EDD-980C-4F6A-8873-41B3C521489A}"/>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98393" name="Freeform 122">
                <a:extLst>
                  <a:ext uri="{FF2B5EF4-FFF2-40B4-BE49-F238E27FC236}">
                    <a16:creationId xmlns:a16="http://schemas.microsoft.com/office/drawing/2014/main" id="{703383D2-B739-4556-AF8E-925B4AC2FEF3}"/>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94" name="Freeform 123">
                <a:extLst>
                  <a:ext uri="{FF2B5EF4-FFF2-40B4-BE49-F238E27FC236}">
                    <a16:creationId xmlns:a16="http://schemas.microsoft.com/office/drawing/2014/main" id="{964BE44B-1B48-4F3A-8D64-6DBC21EC2246}"/>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988" name="Rectangle 124">
                <a:extLst>
                  <a:ext uri="{FF2B5EF4-FFF2-40B4-BE49-F238E27FC236}">
                    <a16:creationId xmlns:a16="http://schemas.microsoft.com/office/drawing/2014/main" id="{2D1C6216-E4C9-4E3E-A238-4F03EB3F6910}"/>
                  </a:ext>
                </a:extLst>
              </p:cNvPr>
              <p:cNvSpPr>
                <a:spLocks noChangeArrowheads="1"/>
              </p:cNvSpPr>
              <p:nvPr/>
            </p:nvSpPr>
            <p:spPr bwMode="auto">
              <a:xfrm>
                <a:off x="4214" y="696"/>
                <a:ext cx="592"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98396" name="Group 125">
                <a:extLst>
                  <a:ext uri="{FF2B5EF4-FFF2-40B4-BE49-F238E27FC236}">
                    <a16:creationId xmlns:a16="http://schemas.microsoft.com/office/drawing/2014/main" id="{D67C0D34-2D80-4666-90A6-370ADF15CFA1}"/>
                  </a:ext>
                </a:extLst>
              </p:cNvPr>
              <p:cNvGrpSpPr>
                <a:grpSpLocks/>
              </p:cNvGrpSpPr>
              <p:nvPr/>
            </p:nvGrpSpPr>
            <p:grpSpPr bwMode="auto">
              <a:xfrm>
                <a:off x="4749" y="668"/>
                <a:ext cx="581" cy="145"/>
                <a:chOff x="614" y="2568"/>
                <a:chExt cx="725" cy="139"/>
              </a:xfrm>
            </p:grpSpPr>
            <p:sp>
              <p:nvSpPr>
                <p:cNvPr id="81014" name="AutoShape 126">
                  <a:extLst>
                    <a:ext uri="{FF2B5EF4-FFF2-40B4-BE49-F238E27FC236}">
                      <a16:creationId xmlns:a16="http://schemas.microsoft.com/office/drawing/2014/main" id="{36543234-3DB3-4AA0-9726-35B4291ECF27}"/>
                    </a:ext>
                  </a:extLst>
                </p:cNvPr>
                <p:cNvSpPr>
                  <a:spLocks noChangeArrowheads="1"/>
                </p:cNvSpPr>
                <p:nvPr/>
              </p:nvSpPr>
              <p:spPr bwMode="auto">
                <a:xfrm>
                  <a:off x="617" y="2566"/>
                  <a:ext cx="721" cy="142"/>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1015" name="AutoShape 127">
                  <a:extLst>
                    <a:ext uri="{FF2B5EF4-FFF2-40B4-BE49-F238E27FC236}">
                      <a16:creationId xmlns:a16="http://schemas.microsoft.com/office/drawing/2014/main" id="{92645745-811D-4405-9751-ED7405651AFE}"/>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80990" name="Rectangle 128">
                <a:extLst>
                  <a:ext uri="{FF2B5EF4-FFF2-40B4-BE49-F238E27FC236}">
                    <a16:creationId xmlns:a16="http://schemas.microsoft.com/office/drawing/2014/main" id="{4AB1968C-8AA8-4668-80ED-EC00B19775A6}"/>
                  </a:ext>
                </a:extLst>
              </p:cNvPr>
              <p:cNvSpPr>
                <a:spLocks noChangeArrowheads="1"/>
              </p:cNvSpPr>
              <p:nvPr/>
            </p:nvSpPr>
            <p:spPr bwMode="auto">
              <a:xfrm>
                <a:off x="4221" y="1022"/>
                <a:ext cx="598"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98398" name="Group 129">
                <a:extLst>
                  <a:ext uri="{FF2B5EF4-FFF2-40B4-BE49-F238E27FC236}">
                    <a16:creationId xmlns:a16="http://schemas.microsoft.com/office/drawing/2014/main" id="{7A743D6A-8228-419B-A136-4C3F25A2ECC9}"/>
                  </a:ext>
                </a:extLst>
              </p:cNvPr>
              <p:cNvGrpSpPr>
                <a:grpSpLocks/>
              </p:cNvGrpSpPr>
              <p:nvPr/>
            </p:nvGrpSpPr>
            <p:grpSpPr bwMode="auto">
              <a:xfrm>
                <a:off x="4747" y="994"/>
                <a:ext cx="581" cy="134"/>
                <a:chOff x="614" y="2568"/>
                <a:chExt cx="725" cy="139"/>
              </a:xfrm>
            </p:grpSpPr>
            <p:sp>
              <p:nvSpPr>
                <p:cNvPr id="81012" name="AutoShape 130">
                  <a:extLst>
                    <a:ext uri="{FF2B5EF4-FFF2-40B4-BE49-F238E27FC236}">
                      <a16:creationId xmlns:a16="http://schemas.microsoft.com/office/drawing/2014/main" id="{84396103-E7CF-4B7F-8A79-CEF245276A5F}"/>
                    </a:ext>
                  </a:extLst>
                </p:cNvPr>
                <p:cNvSpPr>
                  <a:spLocks noChangeArrowheads="1"/>
                </p:cNvSpPr>
                <p:nvPr/>
              </p:nvSpPr>
              <p:spPr bwMode="auto">
                <a:xfrm>
                  <a:off x="611" y="2567"/>
                  <a:ext cx="73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1013" name="AutoShape 131">
                  <a:extLst>
                    <a:ext uri="{FF2B5EF4-FFF2-40B4-BE49-F238E27FC236}">
                      <a16:creationId xmlns:a16="http://schemas.microsoft.com/office/drawing/2014/main" id="{AD46557A-7F1A-4B06-BF65-6A0DF1196098}"/>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80992" name="Rectangle 132">
                <a:extLst>
                  <a:ext uri="{FF2B5EF4-FFF2-40B4-BE49-F238E27FC236}">
                    <a16:creationId xmlns:a16="http://schemas.microsoft.com/office/drawing/2014/main" id="{9F9EB835-26F4-47E5-A1CE-13B1A17E1F25}"/>
                  </a:ext>
                </a:extLst>
              </p:cNvPr>
              <p:cNvSpPr>
                <a:spLocks noChangeArrowheads="1"/>
              </p:cNvSpPr>
              <p:nvPr/>
            </p:nvSpPr>
            <p:spPr bwMode="auto">
              <a:xfrm>
                <a:off x="4214" y="1356"/>
                <a:ext cx="598"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0993" name="Rectangle 133">
                <a:extLst>
                  <a:ext uri="{FF2B5EF4-FFF2-40B4-BE49-F238E27FC236}">
                    <a16:creationId xmlns:a16="http://schemas.microsoft.com/office/drawing/2014/main" id="{AF9E9E38-0A2F-4212-B43E-41AF5269FB56}"/>
                  </a:ext>
                </a:extLst>
              </p:cNvPr>
              <p:cNvSpPr>
                <a:spLocks noChangeArrowheads="1"/>
              </p:cNvSpPr>
              <p:nvPr/>
            </p:nvSpPr>
            <p:spPr bwMode="auto">
              <a:xfrm>
                <a:off x="4227" y="1653"/>
                <a:ext cx="598"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98401" name="Group 134">
                <a:extLst>
                  <a:ext uri="{FF2B5EF4-FFF2-40B4-BE49-F238E27FC236}">
                    <a16:creationId xmlns:a16="http://schemas.microsoft.com/office/drawing/2014/main" id="{4A685A0F-B8EA-4CFF-91CB-CD560E23E326}"/>
                  </a:ext>
                </a:extLst>
              </p:cNvPr>
              <p:cNvGrpSpPr>
                <a:grpSpLocks/>
              </p:cNvGrpSpPr>
              <p:nvPr/>
            </p:nvGrpSpPr>
            <p:grpSpPr bwMode="auto">
              <a:xfrm>
                <a:off x="4735" y="1627"/>
                <a:ext cx="582" cy="151"/>
                <a:chOff x="614" y="2568"/>
                <a:chExt cx="725" cy="139"/>
              </a:xfrm>
            </p:grpSpPr>
            <p:sp>
              <p:nvSpPr>
                <p:cNvPr id="81010" name="AutoShape 135">
                  <a:extLst>
                    <a:ext uri="{FF2B5EF4-FFF2-40B4-BE49-F238E27FC236}">
                      <a16:creationId xmlns:a16="http://schemas.microsoft.com/office/drawing/2014/main" id="{598F8679-6FB8-4A0F-9F14-FA64173BFC9F}"/>
                    </a:ext>
                  </a:extLst>
                </p:cNvPr>
                <p:cNvSpPr>
                  <a:spLocks noChangeArrowheads="1"/>
                </p:cNvSpPr>
                <p:nvPr/>
              </p:nvSpPr>
              <p:spPr bwMode="auto">
                <a:xfrm>
                  <a:off x="618" y="2571"/>
                  <a:ext cx="720"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1011" name="AutoShape 136">
                  <a:extLst>
                    <a:ext uri="{FF2B5EF4-FFF2-40B4-BE49-F238E27FC236}">
                      <a16:creationId xmlns:a16="http://schemas.microsoft.com/office/drawing/2014/main" id="{7877CAAD-FC66-47A9-B2DF-41B8EAF611A2}"/>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98402" name="Freeform 137">
                <a:extLst>
                  <a:ext uri="{FF2B5EF4-FFF2-40B4-BE49-F238E27FC236}">
                    <a16:creationId xmlns:a16="http://schemas.microsoft.com/office/drawing/2014/main" id="{5A48D1EF-62CD-4D55-BEAD-0E587903877E}"/>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8403" name="Group 138">
                <a:extLst>
                  <a:ext uri="{FF2B5EF4-FFF2-40B4-BE49-F238E27FC236}">
                    <a16:creationId xmlns:a16="http://schemas.microsoft.com/office/drawing/2014/main" id="{5C561528-AFEF-4B82-AB8E-345F15EB5180}"/>
                  </a:ext>
                </a:extLst>
              </p:cNvPr>
              <p:cNvGrpSpPr>
                <a:grpSpLocks/>
              </p:cNvGrpSpPr>
              <p:nvPr/>
            </p:nvGrpSpPr>
            <p:grpSpPr bwMode="auto">
              <a:xfrm>
                <a:off x="4739" y="1327"/>
                <a:ext cx="582" cy="139"/>
                <a:chOff x="614" y="2568"/>
                <a:chExt cx="725" cy="139"/>
              </a:xfrm>
            </p:grpSpPr>
            <p:sp>
              <p:nvSpPr>
                <p:cNvPr id="81008" name="AutoShape 139">
                  <a:extLst>
                    <a:ext uri="{FF2B5EF4-FFF2-40B4-BE49-F238E27FC236}">
                      <a16:creationId xmlns:a16="http://schemas.microsoft.com/office/drawing/2014/main" id="{D797838F-88C3-4AC9-8430-A646949033F1}"/>
                    </a:ext>
                  </a:extLst>
                </p:cNvPr>
                <p:cNvSpPr>
                  <a:spLocks noChangeArrowheads="1"/>
                </p:cNvSpPr>
                <p:nvPr/>
              </p:nvSpPr>
              <p:spPr bwMode="auto">
                <a:xfrm>
                  <a:off x="613" y="2568"/>
                  <a:ext cx="728" cy="141"/>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1009" name="AutoShape 140">
                  <a:extLst>
                    <a:ext uri="{FF2B5EF4-FFF2-40B4-BE49-F238E27FC236}">
                      <a16:creationId xmlns:a16="http://schemas.microsoft.com/office/drawing/2014/main" id="{32ADCCE8-64C2-4A5A-B30A-7A40726EE0B3}"/>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80997" name="Rectangle 141">
                <a:extLst>
                  <a:ext uri="{FF2B5EF4-FFF2-40B4-BE49-F238E27FC236}">
                    <a16:creationId xmlns:a16="http://schemas.microsoft.com/office/drawing/2014/main" id="{6820FC82-6E8A-44DA-94BA-B90589A74CD9}"/>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98405" name="Freeform 142">
                <a:extLst>
                  <a:ext uri="{FF2B5EF4-FFF2-40B4-BE49-F238E27FC236}">
                    <a16:creationId xmlns:a16="http://schemas.microsoft.com/office/drawing/2014/main" id="{49AE1F04-BD54-44B0-8584-8D1E7F2A87AD}"/>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406" name="Freeform 143">
                <a:extLst>
                  <a:ext uri="{FF2B5EF4-FFF2-40B4-BE49-F238E27FC236}">
                    <a16:creationId xmlns:a16="http://schemas.microsoft.com/office/drawing/2014/main" id="{9DB5DAD8-C1E6-4D8C-9FC7-079D5A06F425}"/>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000" name="Oval 144">
                <a:extLst>
                  <a:ext uri="{FF2B5EF4-FFF2-40B4-BE49-F238E27FC236}">
                    <a16:creationId xmlns:a16="http://schemas.microsoft.com/office/drawing/2014/main" id="{49D0A4A5-B269-4968-B76A-3796EDFDA5E4}"/>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98408" name="Freeform 145">
                <a:extLst>
                  <a:ext uri="{FF2B5EF4-FFF2-40B4-BE49-F238E27FC236}">
                    <a16:creationId xmlns:a16="http://schemas.microsoft.com/office/drawing/2014/main" id="{FE50682E-A3E6-4882-8B62-832508C698CA}"/>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002" name="AutoShape 146">
                <a:extLst>
                  <a:ext uri="{FF2B5EF4-FFF2-40B4-BE49-F238E27FC236}">
                    <a16:creationId xmlns:a16="http://schemas.microsoft.com/office/drawing/2014/main" id="{1282848E-87C6-421F-8014-1DC2FBB8203D}"/>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1003" name="AutoShape 147">
                <a:extLst>
                  <a:ext uri="{FF2B5EF4-FFF2-40B4-BE49-F238E27FC236}">
                    <a16:creationId xmlns:a16="http://schemas.microsoft.com/office/drawing/2014/main" id="{E9E2DA60-DFA8-4577-9BA7-5753B37107D9}"/>
                  </a:ext>
                </a:extLst>
              </p:cNvPr>
              <p:cNvSpPr>
                <a:spLocks noChangeArrowheads="1"/>
              </p:cNvSpPr>
              <p:nvPr/>
            </p:nvSpPr>
            <p:spPr bwMode="auto">
              <a:xfrm>
                <a:off x="4207" y="2714"/>
                <a:ext cx="1069"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1004" name="Oval 148">
                <a:extLst>
                  <a:ext uri="{FF2B5EF4-FFF2-40B4-BE49-F238E27FC236}">
                    <a16:creationId xmlns:a16="http://schemas.microsoft.com/office/drawing/2014/main" id="{8DD88C6E-4844-4AC1-834E-CE9B9E6A061F}"/>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1005" name="Oval 149">
                <a:extLst>
                  <a:ext uri="{FF2B5EF4-FFF2-40B4-BE49-F238E27FC236}">
                    <a16:creationId xmlns:a16="http://schemas.microsoft.com/office/drawing/2014/main" id="{C9BFB5E7-1D73-4896-8F45-2C5872B11264}"/>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solidFill>
                    <a:srgbClr val="FF0000"/>
                  </a:solidFill>
                  <a:latin typeface="Arial" charset="0"/>
                  <a:ea typeface="ＭＳ Ｐゴシック" charset="0"/>
                  <a:cs typeface="Arial" charset="0"/>
                </a:endParaRPr>
              </a:p>
            </p:txBody>
          </p:sp>
          <p:sp>
            <p:nvSpPr>
              <p:cNvPr id="81006" name="Oval 150">
                <a:extLst>
                  <a:ext uri="{FF2B5EF4-FFF2-40B4-BE49-F238E27FC236}">
                    <a16:creationId xmlns:a16="http://schemas.microsoft.com/office/drawing/2014/main" id="{D057DA0A-8A45-4032-8656-773F8052A045}"/>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1007" name="Rectangle 151">
                <a:extLst>
                  <a:ext uri="{FF2B5EF4-FFF2-40B4-BE49-F238E27FC236}">
                    <a16:creationId xmlns:a16="http://schemas.microsoft.com/office/drawing/2014/main" id="{93725395-D5ED-45B2-8CA8-2D6306EA53C3}"/>
                  </a:ext>
                </a:extLst>
              </p:cNvPr>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grpSp>
        <p:nvGrpSpPr>
          <p:cNvPr id="393368" name="Group 152">
            <a:extLst>
              <a:ext uri="{FF2B5EF4-FFF2-40B4-BE49-F238E27FC236}">
                <a16:creationId xmlns:a16="http://schemas.microsoft.com/office/drawing/2014/main" id="{B815CD6E-36FE-4726-9E51-249CFA7BAC67}"/>
              </a:ext>
            </a:extLst>
          </p:cNvPr>
          <p:cNvGrpSpPr>
            <a:grpSpLocks/>
          </p:cNvGrpSpPr>
          <p:nvPr/>
        </p:nvGrpSpPr>
        <p:grpSpPr bwMode="auto">
          <a:xfrm>
            <a:off x="6524626" y="1757364"/>
            <a:ext cx="3933825" cy="4568825"/>
            <a:chOff x="3150" y="1107"/>
            <a:chExt cx="2478" cy="2878"/>
          </a:xfrm>
        </p:grpSpPr>
        <p:sp>
          <p:nvSpPr>
            <p:cNvPr id="80910" name="Line 153">
              <a:extLst>
                <a:ext uri="{FF2B5EF4-FFF2-40B4-BE49-F238E27FC236}">
                  <a16:creationId xmlns:a16="http://schemas.microsoft.com/office/drawing/2014/main" id="{581DC5E2-B284-4BD7-80D7-A5D889B4536D}"/>
                </a:ext>
              </a:extLst>
            </p:cNvPr>
            <p:cNvSpPr>
              <a:spLocks noChangeShapeType="1"/>
            </p:cNvSpPr>
            <p:nvPr/>
          </p:nvSpPr>
          <p:spPr bwMode="auto">
            <a:xfrm flipH="1">
              <a:off x="4822" y="1490"/>
              <a:ext cx="1" cy="2495"/>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0911" name="Text Box 154">
              <a:extLst>
                <a:ext uri="{FF2B5EF4-FFF2-40B4-BE49-F238E27FC236}">
                  <a16:creationId xmlns:a16="http://schemas.microsoft.com/office/drawing/2014/main" id="{470D03E0-CEFA-4BC2-BB86-2A8ECCC4D496}"/>
                </a:ext>
              </a:extLst>
            </p:cNvPr>
            <p:cNvSpPr txBox="1">
              <a:spLocks noChangeArrowheads="1"/>
            </p:cNvSpPr>
            <p:nvPr/>
          </p:nvSpPr>
          <p:spPr bwMode="auto">
            <a:xfrm>
              <a:off x="3150" y="2983"/>
              <a:ext cx="738" cy="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85000"/>
                </a:lnSpc>
                <a:defRPr/>
              </a:pPr>
              <a:r>
                <a:rPr lang="en-US"/>
                <a:t>client terminates</a:t>
              </a:r>
            </a:p>
          </p:txBody>
        </p:sp>
        <p:sp>
          <p:nvSpPr>
            <p:cNvPr id="80912" name="Line 155">
              <a:extLst>
                <a:ext uri="{FF2B5EF4-FFF2-40B4-BE49-F238E27FC236}">
                  <a16:creationId xmlns:a16="http://schemas.microsoft.com/office/drawing/2014/main" id="{3328A7DD-0833-4A5B-B94F-43B481577A4B}"/>
                </a:ext>
              </a:extLst>
            </p:cNvPr>
            <p:cNvSpPr>
              <a:spLocks noChangeShapeType="1"/>
            </p:cNvSpPr>
            <p:nvPr/>
          </p:nvSpPr>
          <p:spPr bwMode="auto">
            <a:xfrm flipH="1">
              <a:off x="3845" y="1451"/>
              <a:ext cx="15" cy="1549"/>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0913" name="Line 156">
              <a:extLst>
                <a:ext uri="{FF2B5EF4-FFF2-40B4-BE49-F238E27FC236}">
                  <a16:creationId xmlns:a16="http://schemas.microsoft.com/office/drawing/2014/main" id="{DF98E6EF-2934-4D90-A741-E13F3FDDDF72}"/>
                </a:ext>
              </a:extLst>
            </p:cNvPr>
            <p:cNvSpPr>
              <a:spLocks noChangeShapeType="1"/>
            </p:cNvSpPr>
            <p:nvPr/>
          </p:nvSpPr>
          <p:spPr bwMode="auto">
            <a:xfrm flipH="1">
              <a:off x="3850" y="1726"/>
              <a:ext cx="990" cy="60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0914" name="Rectangle 157">
              <a:extLst>
                <a:ext uri="{FF2B5EF4-FFF2-40B4-BE49-F238E27FC236}">
                  <a16:creationId xmlns:a16="http://schemas.microsoft.com/office/drawing/2014/main" id="{B60DDDFE-40F6-4AB8-B3EB-635983752C67}"/>
                </a:ext>
              </a:extLst>
            </p:cNvPr>
            <p:cNvSpPr>
              <a:spLocks noChangeArrowheads="1"/>
            </p:cNvSpPr>
            <p:nvPr/>
          </p:nvSpPr>
          <p:spPr bwMode="auto">
            <a:xfrm>
              <a:off x="4200" y="1761"/>
              <a:ext cx="277" cy="20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0915" name="Text Box 158">
              <a:extLst>
                <a:ext uri="{FF2B5EF4-FFF2-40B4-BE49-F238E27FC236}">
                  <a16:creationId xmlns:a16="http://schemas.microsoft.com/office/drawing/2014/main" id="{302D0DEF-D3BB-45B0-AE70-3A2DA10C2115}"/>
                </a:ext>
              </a:extLst>
            </p:cNvPr>
            <p:cNvSpPr txBox="1">
              <a:spLocks noChangeArrowheads="1"/>
            </p:cNvSpPr>
            <p:nvPr/>
          </p:nvSpPr>
          <p:spPr bwMode="auto">
            <a:xfrm>
              <a:off x="3312" y="2221"/>
              <a:ext cx="4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solidFill>
                    <a:srgbClr val="CC0000"/>
                  </a:solidFill>
                </a:rPr>
                <a:t>ESTAB</a:t>
              </a:r>
            </a:p>
          </p:txBody>
        </p:sp>
        <p:sp>
          <p:nvSpPr>
            <p:cNvPr id="80916" name="Oval 159">
              <a:extLst>
                <a:ext uri="{FF2B5EF4-FFF2-40B4-BE49-F238E27FC236}">
                  <a16:creationId xmlns:a16="http://schemas.microsoft.com/office/drawing/2014/main" id="{3C902875-105F-48D3-AF4A-B71496C91649}"/>
                </a:ext>
              </a:extLst>
            </p:cNvPr>
            <p:cNvSpPr>
              <a:spLocks noChangeArrowheads="1"/>
            </p:cNvSpPr>
            <p:nvPr/>
          </p:nvSpPr>
          <p:spPr bwMode="auto">
            <a:xfrm>
              <a:off x="3817" y="2299"/>
              <a:ext cx="57" cy="56"/>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CC0000"/>
                </a:solidFill>
                <a:latin typeface="Tahoma" charset="0"/>
                <a:ea typeface="ＭＳ Ｐゴシック" charset="0"/>
              </a:endParaRPr>
            </a:p>
          </p:txBody>
        </p:sp>
        <p:sp>
          <p:nvSpPr>
            <p:cNvPr id="80917" name="Text Box 160">
              <a:extLst>
                <a:ext uri="{FF2B5EF4-FFF2-40B4-BE49-F238E27FC236}">
                  <a16:creationId xmlns:a16="http://schemas.microsoft.com/office/drawing/2014/main" id="{C739AECC-FE2E-4020-BB3D-5216F66C77AC}"/>
                </a:ext>
              </a:extLst>
            </p:cNvPr>
            <p:cNvSpPr txBox="1">
              <a:spLocks noChangeArrowheads="1"/>
            </p:cNvSpPr>
            <p:nvPr/>
          </p:nvSpPr>
          <p:spPr bwMode="auto">
            <a:xfrm>
              <a:off x="3213" y="1380"/>
              <a:ext cx="613"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a:t>choose x</a:t>
              </a:r>
            </a:p>
            <a:p>
              <a:pPr algn="r">
                <a:defRPr/>
              </a:pPr>
              <a:endParaRPr lang="en-US"/>
            </a:p>
          </p:txBody>
        </p:sp>
        <p:sp>
          <p:nvSpPr>
            <p:cNvPr id="80918" name="Line 161">
              <a:extLst>
                <a:ext uri="{FF2B5EF4-FFF2-40B4-BE49-F238E27FC236}">
                  <a16:creationId xmlns:a16="http://schemas.microsoft.com/office/drawing/2014/main" id="{4667B706-2DA1-4649-9D0B-1FDC30BAC0E1}"/>
                </a:ext>
              </a:extLst>
            </p:cNvPr>
            <p:cNvSpPr>
              <a:spLocks noChangeShapeType="1"/>
            </p:cNvSpPr>
            <p:nvPr/>
          </p:nvSpPr>
          <p:spPr bwMode="auto">
            <a:xfrm>
              <a:off x="3888" y="1503"/>
              <a:ext cx="932" cy="199"/>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0919" name="Rectangle 162">
              <a:extLst>
                <a:ext uri="{FF2B5EF4-FFF2-40B4-BE49-F238E27FC236}">
                  <a16:creationId xmlns:a16="http://schemas.microsoft.com/office/drawing/2014/main" id="{C0EB685E-8E7E-478C-9FBE-496576DD17D6}"/>
                </a:ext>
              </a:extLst>
            </p:cNvPr>
            <p:cNvSpPr>
              <a:spLocks noChangeArrowheads="1"/>
            </p:cNvSpPr>
            <p:nvPr/>
          </p:nvSpPr>
          <p:spPr bwMode="auto">
            <a:xfrm>
              <a:off x="4088" y="1494"/>
              <a:ext cx="490" cy="20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0920" name="Text Box 163">
              <a:extLst>
                <a:ext uri="{FF2B5EF4-FFF2-40B4-BE49-F238E27FC236}">
                  <a16:creationId xmlns:a16="http://schemas.microsoft.com/office/drawing/2014/main" id="{DD2A2E2B-9C70-40BB-A702-33EAFB0FD147}"/>
                </a:ext>
              </a:extLst>
            </p:cNvPr>
            <p:cNvSpPr txBox="1">
              <a:spLocks noChangeArrowheads="1"/>
            </p:cNvSpPr>
            <p:nvPr/>
          </p:nvSpPr>
          <p:spPr bwMode="auto">
            <a:xfrm>
              <a:off x="3943" y="1473"/>
              <a:ext cx="802"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req_conn(x)</a:t>
              </a:r>
            </a:p>
          </p:txBody>
        </p:sp>
        <p:sp>
          <p:nvSpPr>
            <p:cNvPr id="80921" name="Text Box 164">
              <a:extLst>
                <a:ext uri="{FF2B5EF4-FFF2-40B4-BE49-F238E27FC236}">
                  <a16:creationId xmlns:a16="http://schemas.microsoft.com/office/drawing/2014/main" id="{521221F7-30C2-4D2B-8ECC-FB99998CDE63}"/>
                </a:ext>
              </a:extLst>
            </p:cNvPr>
            <p:cNvSpPr txBox="1">
              <a:spLocks noChangeArrowheads="1"/>
            </p:cNvSpPr>
            <p:nvPr/>
          </p:nvSpPr>
          <p:spPr bwMode="auto">
            <a:xfrm>
              <a:off x="4862" y="1636"/>
              <a:ext cx="4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solidFill>
                    <a:srgbClr val="CC0000"/>
                  </a:solidFill>
                </a:rPr>
                <a:t>ESTAB</a:t>
              </a:r>
            </a:p>
          </p:txBody>
        </p:sp>
        <p:sp>
          <p:nvSpPr>
            <p:cNvPr id="80922" name="Oval 165">
              <a:extLst>
                <a:ext uri="{FF2B5EF4-FFF2-40B4-BE49-F238E27FC236}">
                  <a16:creationId xmlns:a16="http://schemas.microsoft.com/office/drawing/2014/main" id="{0A7E85D9-BAD8-410C-90D0-A3D6664252A8}"/>
                </a:ext>
              </a:extLst>
            </p:cNvPr>
            <p:cNvSpPr>
              <a:spLocks noChangeArrowheads="1"/>
            </p:cNvSpPr>
            <p:nvPr/>
          </p:nvSpPr>
          <p:spPr bwMode="auto">
            <a:xfrm>
              <a:off x="4794" y="1710"/>
              <a:ext cx="57" cy="56"/>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CC0000"/>
                </a:solidFill>
                <a:latin typeface="Tahoma" charset="0"/>
                <a:ea typeface="ＭＳ Ｐゴシック" charset="0"/>
              </a:endParaRPr>
            </a:p>
          </p:txBody>
        </p:sp>
        <p:grpSp>
          <p:nvGrpSpPr>
            <p:cNvPr id="98330" name="Group 166">
              <a:extLst>
                <a:ext uri="{FF2B5EF4-FFF2-40B4-BE49-F238E27FC236}">
                  <a16:creationId xmlns:a16="http://schemas.microsoft.com/office/drawing/2014/main" id="{5BD3885B-D535-4A66-9EF8-68C87291CF42}"/>
                </a:ext>
              </a:extLst>
            </p:cNvPr>
            <p:cNvGrpSpPr>
              <a:grpSpLocks/>
            </p:cNvGrpSpPr>
            <p:nvPr/>
          </p:nvGrpSpPr>
          <p:grpSpPr bwMode="auto">
            <a:xfrm>
              <a:off x="4006" y="1848"/>
              <a:ext cx="803" cy="212"/>
              <a:chOff x="1065" y="2085"/>
              <a:chExt cx="803" cy="212"/>
            </a:xfrm>
          </p:grpSpPr>
          <p:sp>
            <p:nvSpPr>
              <p:cNvPr id="80969" name="Rectangle 167">
                <a:extLst>
                  <a:ext uri="{FF2B5EF4-FFF2-40B4-BE49-F238E27FC236}">
                    <a16:creationId xmlns:a16="http://schemas.microsoft.com/office/drawing/2014/main" id="{5DA85B17-D6EB-4B8C-B00D-5E5EDAC56937}"/>
                  </a:ext>
                </a:extLst>
              </p:cNvPr>
              <p:cNvSpPr>
                <a:spLocks noChangeArrowheads="1"/>
              </p:cNvSpPr>
              <p:nvPr/>
            </p:nvSpPr>
            <p:spPr bwMode="auto">
              <a:xfrm>
                <a:off x="1137" y="2123"/>
                <a:ext cx="675" cy="16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0970" name="Text Box 168">
                <a:extLst>
                  <a:ext uri="{FF2B5EF4-FFF2-40B4-BE49-F238E27FC236}">
                    <a16:creationId xmlns:a16="http://schemas.microsoft.com/office/drawing/2014/main" id="{A20DE2A6-FFB3-4337-A8C5-A981D9572762}"/>
                  </a:ext>
                </a:extLst>
              </p:cNvPr>
              <p:cNvSpPr txBox="1">
                <a:spLocks noChangeArrowheads="1"/>
              </p:cNvSpPr>
              <p:nvPr/>
            </p:nvSpPr>
            <p:spPr bwMode="auto">
              <a:xfrm>
                <a:off x="1065" y="2085"/>
                <a:ext cx="803"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acc_conn(x)</a:t>
                </a:r>
              </a:p>
            </p:txBody>
          </p:sp>
        </p:grpSp>
        <p:sp>
          <p:nvSpPr>
            <p:cNvPr id="80924" name="Line 169">
              <a:extLst>
                <a:ext uri="{FF2B5EF4-FFF2-40B4-BE49-F238E27FC236}">
                  <a16:creationId xmlns:a16="http://schemas.microsoft.com/office/drawing/2014/main" id="{AF7B8213-6A54-4275-A412-C8EDD9669ED0}"/>
                </a:ext>
              </a:extLst>
            </p:cNvPr>
            <p:cNvSpPr>
              <a:spLocks noChangeShapeType="1"/>
            </p:cNvSpPr>
            <p:nvPr/>
          </p:nvSpPr>
          <p:spPr bwMode="auto">
            <a:xfrm>
              <a:off x="3877" y="2345"/>
              <a:ext cx="932" cy="199"/>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0925" name="Rectangle 170">
              <a:extLst>
                <a:ext uri="{FF2B5EF4-FFF2-40B4-BE49-F238E27FC236}">
                  <a16:creationId xmlns:a16="http://schemas.microsoft.com/office/drawing/2014/main" id="{4795D798-21A1-45EB-8941-333B83A9AB56}"/>
                </a:ext>
              </a:extLst>
            </p:cNvPr>
            <p:cNvSpPr>
              <a:spLocks noChangeArrowheads="1"/>
            </p:cNvSpPr>
            <p:nvPr/>
          </p:nvSpPr>
          <p:spPr bwMode="auto">
            <a:xfrm>
              <a:off x="4077" y="2336"/>
              <a:ext cx="490" cy="20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0926" name="Text Box 171">
              <a:extLst>
                <a:ext uri="{FF2B5EF4-FFF2-40B4-BE49-F238E27FC236}">
                  <a16:creationId xmlns:a16="http://schemas.microsoft.com/office/drawing/2014/main" id="{44095301-85A4-441D-8FCD-F7D0ABCCAF02}"/>
                </a:ext>
              </a:extLst>
            </p:cNvPr>
            <p:cNvSpPr txBox="1">
              <a:spLocks noChangeArrowheads="1"/>
            </p:cNvSpPr>
            <p:nvPr/>
          </p:nvSpPr>
          <p:spPr bwMode="auto">
            <a:xfrm>
              <a:off x="3989" y="2315"/>
              <a:ext cx="688"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data(x+1)</a:t>
              </a:r>
            </a:p>
          </p:txBody>
        </p:sp>
        <p:sp>
          <p:nvSpPr>
            <p:cNvPr id="80927" name="Oval 172">
              <a:extLst>
                <a:ext uri="{FF2B5EF4-FFF2-40B4-BE49-F238E27FC236}">
                  <a16:creationId xmlns:a16="http://schemas.microsoft.com/office/drawing/2014/main" id="{02663A22-6C43-4BC1-98D3-15EC9F0193EA}"/>
                </a:ext>
              </a:extLst>
            </p:cNvPr>
            <p:cNvSpPr>
              <a:spLocks noChangeArrowheads="1"/>
            </p:cNvSpPr>
            <p:nvPr/>
          </p:nvSpPr>
          <p:spPr bwMode="auto">
            <a:xfrm>
              <a:off x="4790" y="2524"/>
              <a:ext cx="57" cy="56"/>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CC0000"/>
                </a:solidFill>
                <a:latin typeface="Tahoma" charset="0"/>
                <a:ea typeface="ＭＳ Ｐゴシック" charset="0"/>
              </a:endParaRPr>
            </a:p>
          </p:txBody>
        </p:sp>
        <p:sp>
          <p:nvSpPr>
            <p:cNvPr id="80928" name="Text Box 173">
              <a:extLst>
                <a:ext uri="{FF2B5EF4-FFF2-40B4-BE49-F238E27FC236}">
                  <a16:creationId xmlns:a16="http://schemas.microsoft.com/office/drawing/2014/main" id="{50874AEE-BF30-4657-ACA1-BCBF3486DF56}"/>
                </a:ext>
              </a:extLst>
            </p:cNvPr>
            <p:cNvSpPr txBox="1">
              <a:spLocks noChangeArrowheads="1"/>
            </p:cNvSpPr>
            <p:nvPr/>
          </p:nvSpPr>
          <p:spPr bwMode="auto">
            <a:xfrm>
              <a:off x="4890" y="2373"/>
              <a:ext cx="738" cy="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85000"/>
                </a:lnSpc>
                <a:defRPr/>
              </a:pPr>
              <a:r>
                <a:rPr lang="en-US"/>
                <a:t>accept</a:t>
              </a:r>
            </a:p>
            <a:p>
              <a:pPr algn="l">
                <a:lnSpc>
                  <a:spcPct val="85000"/>
                </a:lnSpc>
                <a:defRPr/>
              </a:pPr>
              <a:r>
                <a:rPr lang="en-US"/>
                <a:t>data(x+1)</a:t>
              </a:r>
            </a:p>
          </p:txBody>
        </p:sp>
        <p:grpSp>
          <p:nvGrpSpPr>
            <p:cNvPr id="98336" name="Group 174">
              <a:extLst>
                <a:ext uri="{FF2B5EF4-FFF2-40B4-BE49-F238E27FC236}">
                  <a16:creationId xmlns:a16="http://schemas.microsoft.com/office/drawing/2014/main" id="{965B3569-107A-4EEB-8478-1F379A829986}"/>
                </a:ext>
              </a:extLst>
            </p:cNvPr>
            <p:cNvGrpSpPr>
              <a:grpSpLocks/>
            </p:cNvGrpSpPr>
            <p:nvPr/>
          </p:nvGrpSpPr>
          <p:grpSpPr bwMode="auto">
            <a:xfrm>
              <a:off x="3826" y="2803"/>
              <a:ext cx="1515" cy="300"/>
              <a:chOff x="3818" y="2796"/>
              <a:chExt cx="1515" cy="300"/>
            </a:xfrm>
          </p:grpSpPr>
          <p:sp>
            <p:nvSpPr>
              <p:cNvPr id="80967" name="Line 175">
                <a:extLst>
                  <a:ext uri="{FF2B5EF4-FFF2-40B4-BE49-F238E27FC236}">
                    <a16:creationId xmlns:a16="http://schemas.microsoft.com/office/drawing/2014/main" id="{F554AB3A-4BAA-4A87-BE1D-6F9F54B1552D}"/>
                  </a:ext>
                </a:extLst>
              </p:cNvPr>
              <p:cNvSpPr>
                <a:spLocks noChangeShapeType="1"/>
              </p:cNvSpPr>
              <p:nvPr/>
            </p:nvSpPr>
            <p:spPr bwMode="auto">
              <a:xfrm>
                <a:off x="3818" y="2951"/>
                <a:ext cx="1515" cy="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0968" name="Text Box 176">
                <a:extLst>
                  <a:ext uri="{FF2B5EF4-FFF2-40B4-BE49-F238E27FC236}">
                    <a16:creationId xmlns:a16="http://schemas.microsoft.com/office/drawing/2014/main" id="{E95822B6-A492-4035-958C-D853EC502BE0}"/>
                  </a:ext>
                </a:extLst>
              </p:cNvPr>
              <p:cNvSpPr txBox="1">
                <a:spLocks noChangeArrowheads="1"/>
              </p:cNvSpPr>
              <p:nvPr/>
            </p:nvSpPr>
            <p:spPr bwMode="auto">
              <a:xfrm>
                <a:off x="3989" y="2796"/>
                <a:ext cx="706" cy="3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90000"/>
                  </a:lnSpc>
                  <a:defRPr/>
                </a:pPr>
                <a:r>
                  <a:rPr lang="en-US" sz="1400"/>
                  <a:t>connection </a:t>
                </a:r>
              </a:p>
              <a:p>
                <a:pPr>
                  <a:lnSpc>
                    <a:spcPct val="90000"/>
                  </a:lnSpc>
                  <a:defRPr/>
                </a:pPr>
                <a:r>
                  <a:rPr lang="en-US" sz="1400"/>
                  <a:t>x completes</a:t>
                </a:r>
              </a:p>
            </p:txBody>
          </p:sp>
        </p:grpSp>
        <p:sp>
          <p:nvSpPr>
            <p:cNvPr id="80930" name="Text Box 177">
              <a:extLst>
                <a:ext uri="{FF2B5EF4-FFF2-40B4-BE49-F238E27FC236}">
                  <a16:creationId xmlns:a16="http://schemas.microsoft.com/office/drawing/2014/main" id="{4F24DB45-FB28-406B-844E-1D4EE54CE567}"/>
                </a:ext>
              </a:extLst>
            </p:cNvPr>
            <p:cNvSpPr txBox="1">
              <a:spLocks noChangeArrowheads="1"/>
            </p:cNvSpPr>
            <p:nvPr/>
          </p:nvSpPr>
          <p:spPr bwMode="auto">
            <a:xfrm>
              <a:off x="4830" y="2962"/>
              <a:ext cx="738" cy="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85000"/>
                </a:lnSpc>
                <a:defRPr/>
              </a:pPr>
              <a:r>
                <a:rPr lang="en-US"/>
                <a:t>server</a:t>
              </a:r>
            </a:p>
            <a:p>
              <a:pPr algn="l">
                <a:lnSpc>
                  <a:spcPct val="85000"/>
                </a:lnSpc>
                <a:defRPr/>
              </a:pPr>
              <a:r>
                <a:rPr lang="en-US"/>
                <a:t>forgets x</a:t>
              </a:r>
            </a:p>
          </p:txBody>
        </p:sp>
        <p:grpSp>
          <p:nvGrpSpPr>
            <p:cNvPr id="98338" name="Group 178">
              <a:extLst>
                <a:ext uri="{FF2B5EF4-FFF2-40B4-BE49-F238E27FC236}">
                  <a16:creationId xmlns:a16="http://schemas.microsoft.com/office/drawing/2014/main" id="{5121FA30-3461-45EC-BCEA-EC5C0F784122}"/>
                </a:ext>
              </a:extLst>
            </p:cNvPr>
            <p:cNvGrpSpPr>
              <a:grpSpLocks/>
            </p:cNvGrpSpPr>
            <p:nvPr/>
          </p:nvGrpSpPr>
          <p:grpSpPr bwMode="auto">
            <a:xfrm>
              <a:off x="3570" y="1119"/>
              <a:ext cx="391" cy="307"/>
              <a:chOff x="-44" y="1473"/>
              <a:chExt cx="981" cy="1105"/>
            </a:xfrm>
          </p:grpSpPr>
          <p:pic>
            <p:nvPicPr>
              <p:cNvPr id="98372" name="Picture 179" descr="desktop_computer_stylized_medium">
                <a:extLst>
                  <a:ext uri="{FF2B5EF4-FFF2-40B4-BE49-F238E27FC236}">
                    <a16:creationId xmlns:a16="http://schemas.microsoft.com/office/drawing/2014/main" id="{B63C3C19-52FA-465D-A3AE-4999066F2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73" name="Freeform 180">
                <a:extLst>
                  <a:ext uri="{FF2B5EF4-FFF2-40B4-BE49-F238E27FC236}">
                    <a16:creationId xmlns:a16="http://schemas.microsoft.com/office/drawing/2014/main" id="{9DD45540-8112-4086-B332-E2BF61ED8459}"/>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98339" name="Group 181">
              <a:extLst>
                <a:ext uri="{FF2B5EF4-FFF2-40B4-BE49-F238E27FC236}">
                  <a16:creationId xmlns:a16="http://schemas.microsoft.com/office/drawing/2014/main" id="{CC3B0687-D4B3-4D87-B615-B5DAD1CBC6CD}"/>
                </a:ext>
              </a:extLst>
            </p:cNvPr>
            <p:cNvGrpSpPr>
              <a:grpSpLocks/>
            </p:cNvGrpSpPr>
            <p:nvPr/>
          </p:nvGrpSpPr>
          <p:grpSpPr bwMode="auto">
            <a:xfrm>
              <a:off x="4709" y="1107"/>
              <a:ext cx="212" cy="323"/>
              <a:chOff x="4140" y="429"/>
              <a:chExt cx="1425" cy="2396"/>
            </a:xfrm>
          </p:grpSpPr>
          <p:sp>
            <p:nvSpPr>
              <p:cNvPr id="98340" name="Freeform 182">
                <a:extLst>
                  <a:ext uri="{FF2B5EF4-FFF2-40B4-BE49-F238E27FC236}">
                    <a16:creationId xmlns:a16="http://schemas.microsoft.com/office/drawing/2014/main" id="{D3FDB335-3FE9-4C52-98C8-350F76C9D3D5}"/>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934" name="Rectangle 183">
                <a:extLst>
                  <a:ext uri="{FF2B5EF4-FFF2-40B4-BE49-F238E27FC236}">
                    <a16:creationId xmlns:a16="http://schemas.microsoft.com/office/drawing/2014/main" id="{565D1C4E-EA4A-4BB6-A14E-98DDFCCDC1FC}"/>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98342" name="Freeform 184">
                <a:extLst>
                  <a:ext uri="{FF2B5EF4-FFF2-40B4-BE49-F238E27FC236}">
                    <a16:creationId xmlns:a16="http://schemas.microsoft.com/office/drawing/2014/main" id="{E831E77B-E267-43A8-BA16-23F77AC2FFF9}"/>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3" name="Freeform 185">
                <a:extLst>
                  <a:ext uri="{FF2B5EF4-FFF2-40B4-BE49-F238E27FC236}">
                    <a16:creationId xmlns:a16="http://schemas.microsoft.com/office/drawing/2014/main" id="{1FFE8449-6DF7-4BD4-B859-96B6F15EAAFB}"/>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937" name="Rectangle 186">
                <a:extLst>
                  <a:ext uri="{FF2B5EF4-FFF2-40B4-BE49-F238E27FC236}">
                    <a16:creationId xmlns:a16="http://schemas.microsoft.com/office/drawing/2014/main" id="{E23BE99A-788B-4EC9-94F0-6212F9CB193F}"/>
                  </a:ext>
                </a:extLst>
              </p:cNvPr>
              <p:cNvSpPr>
                <a:spLocks noChangeArrowheads="1"/>
              </p:cNvSpPr>
              <p:nvPr/>
            </p:nvSpPr>
            <p:spPr bwMode="auto">
              <a:xfrm>
                <a:off x="4214" y="696"/>
                <a:ext cx="592"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98345" name="Group 187">
                <a:extLst>
                  <a:ext uri="{FF2B5EF4-FFF2-40B4-BE49-F238E27FC236}">
                    <a16:creationId xmlns:a16="http://schemas.microsoft.com/office/drawing/2014/main" id="{60DA190C-E0BC-4D78-8E10-8CC38632387A}"/>
                  </a:ext>
                </a:extLst>
              </p:cNvPr>
              <p:cNvGrpSpPr>
                <a:grpSpLocks/>
              </p:cNvGrpSpPr>
              <p:nvPr/>
            </p:nvGrpSpPr>
            <p:grpSpPr bwMode="auto">
              <a:xfrm>
                <a:off x="4749" y="668"/>
                <a:ext cx="581" cy="145"/>
                <a:chOff x="614" y="2568"/>
                <a:chExt cx="725" cy="139"/>
              </a:xfrm>
            </p:grpSpPr>
            <p:sp>
              <p:nvSpPr>
                <p:cNvPr id="80963" name="AutoShape 188">
                  <a:extLst>
                    <a:ext uri="{FF2B5EF4-FFF2-40B4-BE49-F238E27FC236}">
                      <a16:creationId xmlns:a16="http://schemas.microsoft.com/office/drawing/2014/main" id="{AC3BF850-F99A-46FD-ABF4-DACD73010D6A}"/>
                    </a:ext>
                  </a:extLst>
                </p:cNvPr>
                <p:cNvSpPr>
                  <a:spLocks noChangeArrowheads="1"/>
                </p:cNvSpPr>
                <p:nvPr/>
              </p:nvSpPr>
              <p:spPr bwMode="auto">
                <a:xfrm>
                  <a:off x="617" y="2566"/>
                  <a:ext cx="721" cy="142"/>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0964" name="AutoShape 189">
                  <a:extLst>
                    <a:ext uri="{FF2B5EF4-FFF2-40B4-BE49-F238E27FC236}">
                      <a16:creationId xmlns:a16="http://schemas.microsoft.com/office/drawing/2014/main" id="{33C58CB0-1603-4380-A133-E7F4F6E96633}"/>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80939" name="Rectangle 190">
                <a:extLst>
                  <a:ext uri="{FF2B5EF4-FFF2-40B4-BE49-F238E27FC236}">
                    <a16:creationId xmlns:a16="http://schemas.microsoft.com/office/drawing/2014/main" id="{54F01D16-F95D-4506-8C97-C75E1BF80B3E}"/>
                  </a:ext>
                </a:extLst>
              </p:cNvPr>
              <p:cNvSpPr>
                <a:spLocks noChangeArrowheads="1"/>
              </p:cNvSpPr>
              <p:nvPr/>
            </p:nvSpPr>
            <p:spPr bwMode="auto">
              <a:xfrm>
                <a:off x="4221" y="1022"/>
                <a:ext cx="598"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98347" name="Group 191">
                <a:extLst>
                  <a:ext uri="{FF2B5EF4-FFF2-40B4-BE49-F238E27FC236}">
                    <a16:creationId xmlns:a16="http://schemas.microsoft.com/office/drawing/2014/main" id="{999FB488-D9D1-4797-A6AB-019A3198A1B8}"/>
                  </a:ext>
                </a:extLst>
              </p:cNvPr>
              <p:cNvGrpSpPr>
                <a:grpSpLocks/>
              </p:cNvGrpSpPr>
              <p:nvPr/>
            </p:nvGrpSpPr>
            <p:grpSpPr bwMode="auto">
              <a:xfrm>
                <a:off x="4747" y="994"/>
                <a:ext cx="581" cy="134"/>
                <a:chOff x="614" y="2568"/>
                <a:chExt cx="725" cy="139"/>
              </a:xfrm>
            </p:grpSpPr>
            <p:sp>
              <p:nvSpPr>
                <p:cNvPr id="80961" name="AutoShape 192">
                  <a:extLst>
                    <a:ext uri="{FF2B5EF4-FFF2-40B4-BE49-F238E27FC236}">
                      <a16:creationId xmlns:a16="http://schemas.microsoft.com/office/drawing/2014/main" id="{422C598D-6E32-4547-B9F6-03265961018B}"/>
                    </a:ext>
                  </a:extLst>
                </p:cNvPr>
                <p:cNvSpPr>
                  <a:spLocks noChangeArrowheads="1"/>
                </p:cNvSpPr>
                <p:nvPr/>
              </p:nvSpPr>
              <p:spPr bwMode="auto">
                <a:xfrm>
                  <a:off x="611" y="2567"/>
                  <a:ext cx="73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0962" name="AutoShape 193">
                  <a:extLst>
                    <a:ext uri="{FF2B5EF4-FFF2-40B4-BE49-F238E27FC236}">
                      <a16:creationId xmlns:a16="http://schemas.microsoft.com/office/drawing/2014/main" id="{71B2B8C0-18E8-45DB-9266-3ABAAFECBC6C}"/>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80941" name="Rectangle 194">
                <a:extLst>
                  <a:ext uri="{FF2B5EF4-FFF2-40B4-BE49-F238E27FC236}">
                    <a16:creationId xmlns:a16="http://schemas.microsoft.com/office/drawing/2014/main" id="{6EDE77C0-7F8F-48FA-BBC6-0824C92B34A0}"/>
                  </a:ext>
                </a:extLst>
              </p:cNvPr>
              <p:cNvSpPr>
                <a:spLocks noChangeArrowheads="1"/>
              </p:cNvSpPr>
              <p:nvPr/>
            </p:nvSpPr>
            <p:spPr bwMode="auto">
              <a:xfrm>
                <a:off x="4214" y="1356"/>
                <a:ext cx="598"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0942" name="Rectangle 195">
                <a:extLst>
                  <a:ext uri="{FF2B5EF4-FFF2-40B4-BE49-F238E27FC236}">
                    <a16:creationId xmlns:a16="http://schemas.microsoft.com/office/drawing/2014/main" id="{EA0F22FD-CA6F-4402-A2EB-E59C2325F476}"/>
                  </a:ext>
                </a:extLst>
              </p:cNvPr>
              <p:cNvSpPr>
                <a:spLocks noChangeArrowheads="1"/>
              </p:cNvSpPr>
              <p:nvPr/>
            </p:nvSpPr>
            <p:spPr bwMode="auto">
              <a:xfrm>
                <a:off x="4227" y="1653"/>
                <a:ext cx="598"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98350" name="Group 196">
                <a:extLst>
                  <a:ext uri="{FF2B5EF4-FFF2-40B4-BE49-F238E27FC236}">
                    <a16:creationId xmlns:a16="http://schemas.microsoft.com/office/drawing/2014/main" id="{511B792B-B5AD-4057-A769-EA689F307528}"/>
                  </a:ext>
                </a:extLst>
              </p:cNvPr>
              <p:cNvGrpSpPr>
                <a:grpSpLocks/>
              </p:cNvGrpSpPr>
              <p:nvPr/>
            </p:nvGrpSpPr>
            <p:grpSpPr bwMode="auto">
              <a:xfrm>
                <a:off x="4735" y="1627"/>
                <a:ext cx="582" cy="151"/>
                <a:chOff x="614" y="2568"/>
                <a:chExt cx="725" cy="139"/>
              </a:xfrm>
            </p:grpSpPr>
            <p:sp>
              <p:nvSpPr>
                <p:cNvPr id="80959" name="AutoShape 197">
                  <a:extLst>
                    <a:ext uri="{FF2B5EF4-FFF2-40B4-BE49-F238E27FC236}">
                      <a16:creationId xmlns:a16="http://schemas.microsoft.com/office/drawing/2014/main" id="{519BCB99-8D75-43D4-AA20-F204FF153D74}"/>
                    </a:ext>
                  </a:extLst>
                </p:cNvPr>
                <p:cNvSpPr>
                  <a:spLocks noChangeArrowheads="1"/>
                </p:cNvSpPr>
                <p:nvPr/>
              </p:nvSpPr>
              <p:spPr bwMode="auto">
                <a:xfrm>
                  <a:off x="618" y="2571"/>
                  <a:ext cx="720"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0960" name="AutoShape 198">
                  <a:extLst>
                    <a:ext uri="{FF2B5EF4-FFF2-40B4-BE49-F238E27FC236}">
                      <a16:creationId xmlns:a16="http://schemas.microsoft.com/office/drawing/2014/main" id="{5563B7A0-2D3F-443D-8E1C-12B02C01045A}"/>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98351" name="Freeform 199">
                <a:extLst>
                  <a:ext uri="{FF2B5EF4-FFF2-40B4-BE49-F238E27FC236}">
                    <a16:creationId xmlns:a16="http://schemas.microsoft.com/office/drawing/2014/main" id="{BD5A3E7F-2E47-49C6-8181-C30AB4151643}"/>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8352" name="Group 200">
                <a:extLst>
                  <a:ext uri="{FF2B5EF4-FFF2-40B4-BE49-F238E27FC236}">
                    <a16:creationId xmlns:a16="http://schemas.microsoft.com/office/drawing/2014/main" id="{060B1E5F-7299-480C-AB4F-97AC113C8CF2}"/>
                  </a:ext>
                </a:extLst>
              </p:cNvPr>
              <p:cNvGrpSpPr>
                <a:grpSpLocks/>
              </p:cNvGrpSpPr>
              <p:nvPr/>
            </p:nvGrpSpPr>
            <p:grpSpPr bwMode="auto">
              <a:xfrm>
                <a:off x="4739" y="1327"/>
                <a:ext cx="582" cy="139"/>
                <a:chOff x="614" y="2568"/>
                <a:chExt cx="725" cy="139"/>
              </a:xfrm>
            </p:grpSpPr>
            <p:sp>
              <p:nvSpPr>
                <p:cNvPr id="80957" name="AutoShape 201">
                  <a:extLst>
                    <a:ext uri="{FF2B5EF4-FFF2-40B4-BE49-F238E27FC236}">
                      <a16:creationId xmlns:a16="http://schemas.microsoft.com/office/drawing/2014/main" id="{2E025C77-10D5-4F82-B136-D14E1B74735C}"/>
                    </a:ext>
                  </a:extLst>
                </p:cNvPr>
                <p:cNvSpPr>
                  <a:spLocks noChangeArrowheads="1"/>
                </p:cNvSpPr>
                <p:nvPr/>
              </p:nvSpPr>
              <p:spPr bwMode="auto">
                <a:xfrm>
                  <a:off x="613" y="2568"/>
                  <a:ext cx="728" cy="141"/>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0958" name="AutoShape 202">
                  <a:extLst>
                    <a:ext uri="{FF2B5EF4-FFF2-40B4-BE49-F238E27FC236}">
                      <a16:creationId xmlns:a16="http://schemas.microsoft.com/office/drawing/2014/main" id="{CADC0DC0-843A-4829-83B0-339AE2977F54}"/>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80946" name="Rectangle 203">
                <a:extLst>
                  <a:ext uri="{FF2B5EF4-FFF2-40B4-BE49-F238E27FC236}">
                    <a16:creationId xmlns:a16="http://schemas.microsoft.com/office/drawing/2014/main" id="{8C859B9B-E282-4BC1-862E-E71FCEE7FBD8}"/>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98354" name="Freeform 204">
                <a:extLst>
                  <a:ext uri="{FF2B5EF4-FFF2-40B4-BE49-F238E27FC236}">
                    <a16:creationId xmlns:a16="http://schemas.microsoft.com/office/drawing/2014/main" id="{DE35A74F-4F1B-4FEA-A8D9-960C49977E75}"/>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55" name="Freeform 205">
                <a:extLst>
                  <a:ext uri="{FF2B5EF4-FFF2-40B4-BE49-F238E27FC236}">
                    <a16:creationId xmlns:a16="http://schemas.microsoft.com/office/drawing/2014/main" id="{ECD473E8-84D5-4FEB-95C6-E3DB1BC84B7A}"/>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949" name="Oval 206">
                <a:extLst>
                  <a:ext uri="{FF2B5EF4-FFF2-40B4-BE49-F238E27FC236}">
                    <a16:creationId xmlns:a16="http://schemas.microsoft.com/office/drawing/2014/main" id="{97A385B2-AE0F-4886-8C1F-24E918151843}"/>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98357" name="Freeform 207">
                <a:extLst>
                  <a:ext uri="{FF2B5EF4-FFF2-40B4-BE49-F238E27FC236}">
                    <a16:creationId xmlns:a16="http://schemas.microsoft.com/office/drawing/2014/main" id="{48891BB5-5201-4009-A45A-1275D6D32E6E}"/>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951" name="AutoShape 208">
                <a:extLst>
                  <a:ext uri="{FF2B5EF4-FFF2-40B4-BE49-F238E27FC236}">
                    <a16:creationId xmlns:a16="http://schemas.microsoft.com/office/drawing/2014/main" id="{374FAD97-7F6E-4A5D-A19B-8D2971D70ADC}"/>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0952" name="AutoShape 209">
                <a:extLst>
                  <a:ext uri="{FF2B5EF4-FFF2-40B4-BE49-F238E27FC236}">
                    <a16:creationId xmlns:a16="http://schemas.microsoft.com/office/drawing/2014/main" id="{F44191F3-07EE-472C-BD38-D765CD662AE5}"/>
                  </a:ext>
                </a:extLst>
              </p:cNvPr>
              <p:cNvSpPr>
                <a:spLocks noChangeArrowheads="1"/>
              </p:cNvSpPr>
              <p:nvPr/>
            </p:nvSpPr>
            <p:spPr bwMode="auto">
              <a:xfrm>
                <a:off x="4207" y="2714"/>
                <a:ext cx="1069"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0953" name="Oval 210">
                <a:extLst>
                  <a:ext uri="{FF2B5EF4-FFF2-40B4-BE49-F238E27FC236}">
                    <a16:creationId xmlns:a16="http://schemas.microsoft.com/office/drawing/2014/main" id="{44D02C87-84C9-49AE-BD43-490862FC19A5}"/>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0954" name="Oval 211">
                <a:extLst>
                  <a:ext uri="{FF2B5EF4-FFF2-40B4-BE49-F238E27FC236}">
                    <a16:creationId xmlns:a16="http://schemas.microsoft.com/office/drawing/2014/main" id="{F7EE2D1E-D9AA-4C25-B421-12879AE5A165}"/>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solidFill>
                    <a:srgbClr val="FF0000"/>
                  </a:solidFill>
                  <a:latin typeface="Arial" charset="0"/>
                  <a:ea typeface="ＭＳ Ｐゴシック" charset="0"/>
                  <a:cs typeface="Arial" charset="0"/>
                </a:endParaRPr>
              </a:p>
            </p:txBody>
          </p:sp>
          <p:sp>
            <p:nvSpPr>
              <p:cNvPr id="80955" name="Oval 212">
                <a:extLst>
                  <a:ext uri="{FF2B5EF4-FFF2-40B4-BE49-F238E27FC236}">
                    <a16:creationId xmlns:a16="http://schemas.microsoft.com/office/drawing/2014/main" id="{9A22DF7F-029F-41C5-8EEC-9B8626CEEABE}"/>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0956" name="Rectangle 213">
                <a:extLst>
                  <a:ext uri="{FF2B5EF4-FFF2-40B4-BE49-F238E27FC236}">
                    <a16:creationId xmlns:a16="http://schemas.microsoft.com/office/drawing/2014/main" id="{465A76DC-815B-4465-9551-3BA10C6D27EE}"/>
                  </a:ext>
                </a:extLst>
              </p:cNvPr>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93309"/>
                                        </p:tgtEl>
                                        <p:attrNameLst>
                                          <p:attrName>style.visibility</p:attrName>
                                        </p:attrNameLst>
                                      </p:cBhvr>
                                      <p:to>
                                        <p:strVal val="visible"/>
                                      </p:to>
                                    </p:set>
                                    <p:animEffect transition="in" filter="dissolve">
                                      <p:cBhvr>
                                        <p:cTn id="7" dur="500"/>
                                        <p:tgtEl>
                                          <p:spTgt spid="3933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93311"/>
                                        </p:tgtEl>
                                        <p:attrNameLst>
                                          <p:attrName>style.visibility</p:attrName>
                                        </p:attrNameLst>
                                      </p:cBhvr>
                                      <p:to>
                                        <p:strVal val="visible"/>
                                      </p:to>
                                    </p:set>
                                    <p:animEffect transition="in" filter="wipe(up)">
                                      <p:cBhvr>
                                        <p:cTn id="12" dur="1000"/>
                                        <p:tgtEl>
                                          <p:spTgt spid="3933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9336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393315"/>
                                        </p:tgtEl>
                                        <p:attrNameLst>
                                          <p:attrName>style.visibility</p:attrName>
                                        </p:attrNameLst>
                                      </p:cBhvr>
                                      <p:to>
                                        <p:strVal val="visible"/>
                                      </p:to>
                                    </p:set>
                                    <p:animEffect transition="in" filter="wipe(up)">
                                      <p:cBhvr>
                                        <p:cTn id="21" dur="1000"/>
                                        <p:tgtEl>
                                          <p:spTgt spid="39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Footer Placeholder 5">
            <a:extLst>
              <a:ext uri="{FF2B5EF4-FFF2-40B4-BE49-F238E27FC236}">
                <a16:creationId xmlns:a16="http://schemas.microsoft.com/office/drawing/2014/main" id="{38472A3D-5B8C-4393-95EC-E207E396C40A}"/>
              </a:ext>
            </a:extLst>
          </p:cNvPr>
          <p:cNvSpPr>
            <a:spLocks noGrp="1"/>
          </p:cNvSpPr>
          <p:nvPr>
            <p:ph type="ftr" sz="quarter" idx="11"/>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200"/>
              <a:t>Transport</a:t>
            </a:r>
            <a:r>
              <a:rPr lang="en-US" sz="1400"/>
              <a:t> </a:t>
            </a:r>
            <a:r>
              <a:rPr lang="en-US" sz="1200"/>
              <a:t>Layer</a:t>
            </a:r>
          </a:p>
        </p:txBody>
      </p:sp>
      <p:sp>
        <p:nvSpPr>
          <p:cNvPr id="81923" name="Slide Number Placeholder 6">
            <a:extLst>
              <a:ext uri="{FF2B5EF4-FFF2-40B4-BE49-F238E27FC236}">
                <a16:creationId xmlns:a16="http://schemas.microsoft.com/office/drawing/2014/main" id="{E20EAECE-D5EB-4B56-ADE5-E91ADCBBAA6C}"/>
              </a:ext>
            </a:extLst>
          </p:cNvPr>
          <p:cNvSpPr>
            <a:spLocks noGrp="1"/>
          </p:cNvSpPr>
          <p:nvPr>
            <p:ph type="sldNum" sz="quarter" idx="12"/>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3-</a:t>
            </a:r>
            <a:fld id="{EB2D9EBE-5E32-4E4C-92BE-233769B7D9BB}" type="slidenum">
              <a:rPr lang="en-US" altLang="en-US" sz="1200"/>
              <a:pPr/>
              <a:t>44</a:t>
            </a:fld>
            <a:endParaRPr lang="en-US" altLang="en-US" sz="1200"/>
          </a:p>
        </p:txBody>
      </p:sp>
      <p:pic>
        <p:nvPicPr>
          <p:cNvPr id="99331" name="Picture 80" descr="underline_base">
            <a:extLst>
              <a:ext uri="{FF2B5EF4-FFF2-40B4-BE49-F238E27FC236}">
                <a16:creationId xmlns:a16="http://schemas.microsoft.com/office/drawing/2014/main" id="{A6CB3C09-9335-4773-8A1C-B424E7B8A20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779464"/>
            <a:ext cx="45704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Rectangle 3">
            <a:extLst>
              <a:ext uri="{FF2B5EF4-FFF2-40B4-BE49-F238E27FC236}">
                <a16:creationId xmlns:a16="http://schemas.microsoft.com/office/drawing/2014/main" id="{5D10D20E-F345-4802-8CC0-067A8C85356E}"/>
              </a:ext>
            </a:extLst>
          </p:cNvPr>
          <p:cNvSpPr>
            <a:spLocks noGrp="1" noChangeArrowheads="1"/>
          </p:cNvSpPr>
          <p:nvPr>
            <p:ph type="title"/>
          </p:nvPr>
        </p:nvSpPr>
        <p:spPr>
          <a:xfrm>
            <a:off x="2024064" y="166688"/>
            <a:ext cx="5356225" cy="849312"/>
          </a:xfrm>
        </p:spPr>
        <p:txBody>
          <a:bodyPr/>
          <a:lstStyle/>
          <a:p>
            <a:pPr>
              <a:defRPr/>
            </a:pPr>
            <a:r>
              <a:rPr lang="en-US" sz="3600">
                <a:ea typeface="ＭＳ Ｐゴシック" charset="0"/>
              </a:rPr>
              <a:t>TCP 3-way handshake</a:t>
            </a:r>
            <a:endParaRPr lang="en-US">
              <a:ea typeface="ＭＳ Ｐゴシック" charset="0"/>
              <a:cs typeface="+mj-cs"/>
            </a:endParaRPr>
          </a:p>
        </p:txBody>
      </p:sp>
      <p:sp>
        <p:nvSpPr>
          <p:cNvPr id="81926" name="Line 5">
            <a:extLst>
              <a:ext uri="{FF2B5EF4-FFF2-40B4-BE49-F238E27FC236}">
                <a16:creationId xmlns:a16="http://schemas.microsoft.com/office/drawing/2014/main" id="{83768ADA-8438-4799-996B-A21D29F0AB2E}"/>
              </a:ext>
            </a:extLst>
          </p:cNvPr>
          <p:cNvSpPr>
            <a:spLocks noChangeShapeType="1"/>
          </p:cNvSpPr>
          <p:nvPr/>
        </p:nvSpPr>
        <p:spPr bwMode="auto">
          <a:xfrm flipH="1">
            <a:off x="4806950" y="2314575"/>
            <a:ext cx="1588" cy="2470150"/>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nvGrpSpPr>
          <p:cNvPr id="394342" name="Group 102">
            <a:extLst>
              <a:ext uri="{FF2B5EF4-FFF2-40B4-BE49-F238E27FC236}">
                <a16:creationId xmlns:a16="http://schemas.microsoft.com/office/drawing/2014/main" id="{4B321A10-A4A4-440D-A9F2-43EC106A0025}"/>
              </a:ext>
            </a:extLst>
          </p:cNvPr>
          <p:cNvGrpSpPr>
            <a:grpSpLocks/>
          </p:cNvGrpSpPr>
          <p:nvPr/>
        </p:nvGrpSpPr>
        <p:grpSpPr bwMode="auto">
          <a:xfrm>
            <a:off x="2820988" y="2241551"/>
            <a:ext cx="4494212" cy="955675"/>
            <a:chOff x="810" y="1363"/>
            <a:chExt cx="2831" cy="602"/>
          </a:xfrm>
        </p:grpSpPr>
        <p:sp>
          <p:nvSpPr>
            <p:cNvPr id="81992" name="Line 10">
              <a:extLst>
                <a:ext uri="{FF2B5EF4-FFF2-40B4-BE49-F238E27FC236}">
                  <a16:creationId xmlns:a16="http://schemas.microsoft.com/office/drawing/2014/main" id="{49A5082D-FC1E-4600-B1C6-7AC900D1E34F}"/>
                </a:ext>
              </a:extLst>
            </p:cNvPr>
            <p:cNvSpPr>
              <a:spLocks noChangeShapeType="1"/>
            </p:cNvSpPr>
            <p:nvPr/>
          </p:nvSpPr>
          <p:spPr bwMode="auto">
            <a:xfrm>
              <a:off x="2062" y="1502"/>
              <a:ext cx="1579" cy="46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1993" name="Rectangle 12">
              <a:extLst>
                <a:ext uri="{FF2B5EF4-FFF2-40B4-BE49-F238E27FC236}">
                  <a16:creationId xmlns:a16="http://schemas.microsoft.com/office/drawing/2014/main" id="{5B53B285-F12C-4F73-99F4-FBD913AFD627}"/>
                </a:ext>
              </a:extLst>
            </p:cNvPr>
            <p:cNvSpPr>
              <a:spLocks noChangeArrowheads="1"/>
            </p:cNvSpPr>
            <p:nvPr/>
          </p:nvSpPr>
          <p:spPr bwMode="auto">
            <a:xfrm>
              <a:off x="2518" y="1565"/>
              <a:ext cx="590" cy="27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1994" name="Text Box 13">
              <a:extLst>
                <a:ext uri="{FF2B5EF4-FFF2-40B4-BE49-F238E27FC236}">
                  <a16:creationId xmlns:a16="http://schemas.microsoft.com/office/drawing/2014/main" id="{AF873F5E-FB0C-469A-9DA9-A5B70D0C01F7}"/>
                </a:ext>
              </a:extLst>
            </p:cNvPr>
            <p:cNvSpPr txBox="1">
              <a:spLocks noChangeArrowheads="1"/>
            </p:cNvSpPr>
            <p:nvPr/>
          </p:nvSpPr>
          <p:spPr bwMode="auto">
            <a:xfrm>
              <a:off x="2310" y="1624"/>
              <a:ext cx="1096"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SYNbit=1, Seq=x</a:t>
              </a:r>
            </a:p>
          </p:txBody>
        </p:sp>
        <p:sp>
          <p:nvSpPr>
            <p:cNvPr id="81995" name="Text Box 21">
              <a:extLst>
                <a:ext uri="{FF2B5EF4-FFF2-40B4-BE49-F238E27FC236}">
                  <a16:creationId xmlns:a16="http://schemas.microsoft.com/office/drawing/2014/main" id="{BEF3A70B-6C42-4B93-AFBF-1D382D4CA37A}"/>
                </a:ext>
              </a:extLst>
            </p:cNvPr>
            <p:cNvSpPr txBox="1">
              <a:spLocks noChangeArrowheads="1"/>
            </p:cNvSpPr>
            <p:nvPr/>
          </p:nvSpPr>
          <p:spPr bwMode="auto">
            <a:xfrm>
              <a:off x="810" y="1363"/>
              <a:ext cx="1230"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90000"/>
                </a:lnSpc>
                <a:defRPr/>
              </a:pPr>
              <a:r>
                <a:rPr lang="en-US" sz="1400"/>
                <a:t>choose init seq num, x</a:t>
              </a:r>
            </a:p>
            <a:p>
              <a:pPr algn="r">
                <a:lnSpc>
                  <a:spcPct val="90000"/>
                </a:lnSpc>
                <a:defRPr/>
              </a:pPr>
              <a:r>
                <a:rPr lang="en-US" sz="1400"/>
                <a:t>send TCP SYN msg</a:t>
              </a:r>
            </a:p>
          </p:txBody>
        </p:sp>
      </p:grpSp>
      <p:sp>
        <p:nvSpPr>
          <p:cNvPr id="81928" name="Line 22">
            <a:extLst>
              <a:ext uri="{FF2B5EF4-FFF2-40B4-BE49-F238E27FC236}">
                <a16:creationId xmlns:a16="http://schemas.microsoft.com/office/drawing/2014/main" id="{CF09893B-8FD3-4E53-9FC6-7F5033D0CAAF}"/>
              </a:ext>
            </a:extLst>
          </p:cNvPr>
          <p:cNvSpPr>
            <a:spLocks noChangeShapeType="1"/>
          </p:cNvSpPr>
          <p:nvPr/>
        </p:nvSpPr>
        <p:spPr bwMode="auto">
          <a:xfrm flipH="1">
            <a:off x="7396164" y="2384425"/>
            <a:ext cx="1587" cy="3417888"/>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394332" name="Text Box 92">
            <a:extLst>
              <a:ext uri="{FF2B5EF4-FFF2-40B4-BE49-F238E27FC236}">
                <a16:creationId xmlns:a16="http://schemas.microsoft.com/office/drawing/2014/main" id="{F56B8B0D-B332-48DE-8B77-41896094575B}"/>
              </a:ext>
            </a:extLst>
          </p:cNvPr>
          <p:cNvSpPr txBox="1">
            <a:spLocks noChangeArrowheads="1"/>
          </p:cNvSpPr>
          <p:nvPr/>
        </p:nvSpPr>
        <p:spPr bwMode="auto">
          <a:xfrm>
            <a:off x="9582151" y="5222875"/>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solidFill>
                  <a:srgbClr val="CC0000"/>
                </a:solidFill>
              </a:rPr>
              <a:t>ESTAB</a:t>
            </a:r>
          </a:p>
        </p:txBody>
      </p:sp>
      <p:grpSp>
        <p:nvGrpSpPr>
          <p:cNvPr id="394349" name="Group 109">
            <a:extLst>
              <a:ext uri="{FF2B5EF4-FFF2-40B4-BE49-F238E27FC236}">
                <a16:creationId xmlns:a16="http://schemas.microsoft.com/office/drawing/2014/main" id="{9692B2C2-7E2F-4684-9631-588E1B85A3C9}"/>
              </a:ext>
            </a:extLst>
          </p:cNvPr>
          <p:cNvGrpSpPr>
            <a:grpSpLocks/>
          </p:cNvGrpSpPr>
          <p:nvPr/>
        </p:nvGrpSpPr>
        <p:grpSpPr bwMode="auto">
          <a:xfrm>
            <a:off x="4805363" y="2911476"/>
            <a:ext cx="4519612" cy="1425575"/>
            <a:chOff x="2060" y="1785"/>
            <a:chExt cx="2847" cy="898"/>
          </a:xfrm>
        </p:grpSpPr>
        <p:sp>
          <p:nvSpPr>
            <p:cNvPr id="81988" name="Line 11">
              <a:extLst>
                <a:ext uri="{FF2B5EF4-FFF2-40B4-BE49-F238E27FC236}">
                  <a16:creationId xmlns:a16="http://schemas.microsoft.com/office/drawing/2014/main" id="{7E8314C4-329A-4CCB-B4C3-F8797386FF0B}"/>
                </a:ext>
              </a:extLst>
            </p:cNvPr>
            <p:cNvSpPr>
              <a:spLocks noChangeShapeType="1"/>
            </p:cNvSpPr>
            <p:nvPr/>
          </p:nvSpPr>
          <p:spPr bwMode="auto">
            <a:xfrm flipH="1">
              <a:off x="2060" y="2031"/>
              <a:ext cx="1580" cy="65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1989" name="Rectangle 14">
              <a:extLst>
                <a:ext uri="{FF2B5EF4-FFF2-40B4-BE49-F238E27FC236}">
                  <a16:creationId xmlns:a16="http://schemas.microsoft.com/office/drawing/2014/main" id="{A19E94C3-8CD1-4D73-B1B9-8C40E6367D2C}"/>
                </a:ext>
              </a:extLst>
            </p:cNvPr>
            <p:cNvSpPr>
              <a:spLocks noChangeArrowheads="1"/>
            </p:cNvSpPr>
            <p:nvPr/>
          </p:nvSpPr>
          <p:spPr bwMode="auto">
            <a:xfrm>
              <a:off x="2381" y="2206"/>
              <a:ext cx="896" cy="32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1990" name="Text Box 83">
              <a:extLst>
                <a:ext uri="{FF2B5EF4-FFF2-40B4-BE49-F238E27FC236}">
                  <a16:creationId xmlns:a16="http://schemas.microsoft.com/office/drawing/2014/main" id="{B9A218B9-98E2-4707-979B-0D4BDC375682}"/>
                </a:ext>
              </a:extLst>
            </p:cNvPr>
            <p:cNvSpPr txBox="1">
              <a:spLocks noChangeArrowheads="1"/>
            </p:cNvSpPr>
            <p:nvPr/>
          </p:nvSpPr>
          <p:spPr bwMode="auto">
            <a:xfrm>
              <a:off x="2159" y="2169"/>
              <a:ext cx="1534" cy="366"/>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SYNbit=1, Seq=y</a:t>
              </a:r>
            </a:p>
            <a:p>
              <a:pPr>
                <a:defRPr/>
              </a:pPr>
              <a:r>
                <a:rPr lang="en-US"/>
                <a:t>ACKbit=1; ACKnum=x+1</a:t>
              </a:r>
            </a:p>
          </p:txBody>
        </p:sp>
        <p:sp>
          <p:nvSpPr>
            <p:cNvPr id="81991" name="Text Box 93">
              <a:extLst>
                <a:ext uri="{FF2B5EF4-FFF2-40B4-BE49-F238E27FC236}">
                  <a16:creationId xmlns:a16="http://schemas.microsoft.com/office/drawing/2014/main" id="{201AC873-BA81-45E6-B4A3-C1692E4C6E0B}"/>
                </a:ext>
              </a:extLst>
            </p:cNvPr>
            <p:cNvSpPr txBox="1">
              <a:spLocks noChangeArrowheads="1"/>
            </p:cNvSpPr>
            <p:nvPr/>
          </p:nvSpPr>
          <p:spPr bwMode="auto">
            <a:xfrm>
              <a:off x="3676" y="1785"/>
              <a:ext cx="1231" cy="42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90000"/>
                </a:lnSpc>
                <a:defRPr/>
              </a:pPr>
              <a:r>
                <a:rPr lang="en-US" sz="1400"/>
                <a:t>choose init seq num, y</a:t>
              </a:r>
            </a:p>
            <a:p>
              <a:pPr algn="l">
                <a:lnSpc>
                  <a:spcPct val="90000"/>
                </a:lnSpc>
                <a:defRPr/>
              </a:pPr>
              <a:r>
                <a:rPr lang="en-US" sz="1400"/>
                <a:t>send TCP SYNACK</a:t>
              </a:r>
            </a:p>
            <a:p>
              <a:pPr algn="l">
                <a:lnSpc>
                  <a:spcPct val="90000"/>
                </a:lnSpc>
                <a:defRPr/>
              </a:pPr>
              <a:r>
                <a:rPr lang="en-US" sz="1400"/>
                <a:t>msg, acking SYN</a:t>
              </a:r>
            </a:p>
          </p:txBody>
        </p:sp>
      </p:grpSp>
      <p:grpSp>
        <p:nvGrpSpPr>
          <p:cNvPr id="394350" name="Group 110">
            <a:extLst>
              <a:ext uri="{FF2B5EF4-FFF2-40B4-BE49-F238E27FC236}">
                <a16:creationId xmlns:a16="http://schemas.microsoft.com/office/drawing/2014/main" id="{D0AE0E5E-7030-46AE-91AB-C9C82C46B850}"/>
              </a:ext>
            </a:extLst>
          </p:cNvPr>
          <p:cNvGrpSpPr>
            <a:grpSpLocks/>
          </p:cNvGrpSpPr>
          <p:nvPr/>
        </p:nvGrpSpPr>
        <p:grpSpPr bwMode="auto">
          <a:xfrm>
            <a:off x="2522539" y="4010025"/>
            <a:ext cx="6630987" cy="1373188"/>
            <a:chOff x="622" y="2477"/>
            <a:chExt cx="4177" cy="865"/>
          </a:xfrm>
        </p:grpSpPr>
        <p:sp>
          <p:nvSpPr>
            <p:cNvPr id="81983" name="Line 84">
              <a:extLst>
                <a:ext uri="{FF2B5EF4-FFF2-40B4-BE49-F238E27FC236}">
                  <a16:creationId xmlns:a16="http://schemas.microsoft.com/office/drawing/2014/main" id="{F348BF8F-1AEA-48B9-83C9-2A5453EF6EE7}"/>
                </a:ext>
              </a:extLst>
            </p:cNvPr>
            <p:cNvSpPr>
              <a:spLocks noChangeShapeType="1"/>
            </p:cNvSpPr>
            <p:nvPr/>
          </p:nvSpPr>
          <p:spPr bwMode="auto">
            <a:xfrm>
              <a:off x="2073" y="2728"/>
              <a:ext cx="1579" cy="46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1984" name="Rectangle 89">
              <a:extLst>
                <a:ext uri="{FF2B5EF4-FFF2-40B4-BE49-F238E27FC236}">
                  <a16:creationId xmlns:a16="http://schemas.microsoft.com/office/drawing/2014/main" id="{9DA0C6DC-DDCE-4CB7-857C-E41EFADCC79D}"/>
                </a:ext>
              </a:extLst>
            </p:cNvPr>
            <p:cNvSpPr>
              <a:spLocks noChangeArrowheads="1"/>
            </p:cNvSpPr>
            <p:nvPr/>
          </p:nvSpPr>
          <p:spPr bwMode="auto">
            <a:xfrm>
              <a:off x="2486" y="2806"/>
              <a:ext cx="775" cy="27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1985" name="Text Box 90">
              <a:extLst>
                <a:ext uri="{FF2B5EF4-FFF2-40B4-BE49-F238E27FC236}">
                  <a16:creationId xmlns:a16="http://schemas.microsoft.com/office/drawing/2014/main" id="{6168EF79-34A7-444B-8BB2-D4B37330EFCC}"/>
                </a:ext>
              </a:extLst>
            </p:cNvPr>
            <p:cNvSpPr txBox="1">
              <a:spLocks noChangeArrowheads="1"/>
            </p:cNvSpPr>
            <p:nvPr/>
          </p:nvSpPr>
          <p:spPr bwMode="auto">
            <a:xfrm>
              <a:off x="2092" y="2852"/>
              <a:ext cx="1529"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ACKbit=1, ACKnum=y+1</a:t>
              </a:r>
            </a:p>
          </p:txBody>
        </p:sp>
        <p:sp>
          <p:nvSpPr>
            <p:cNvPr id="81986" name="Text Box 94">
              <a:extLst>
                <a:ext uri="{FF2B5EF4-FFF2-40B4-BE49-F238E27FC236}">
                  <a16:creationId xmlns:a16="http://schemas.microsoft.com/office/drawing/2014/main" id="{9EEA2ED2-2634-4E5E-B90A-809C60DE62BA}"/>
                </a:ext>
              </a:extLst>
            </p:cNvPr>
            <p:cNvSpPr txBox="1">
              <a:spLocks noChangeArrowheads="1"/>
            </p:cNvSpPr>
            <p:nvPr/>
          </p:nvSpPr>
          <p:spPr bwMode="auto">
            <a:xfrm>
              <a:off x="622" y="2477"/>
              <a:ext cx="1422" cy="66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90000"/>
                </a:lnSpc>
                <a:defRPr/>
              </a:pPr>
              <a:r>
                <a:rPr lang="en-US" sz="1400"/>
                <a:t>received SYNACK(x) </a:t>
              </a:r>
            </a:p>
            <a:p>
              <a:pPr algn="r">
                <a:lnSpc>
                  <a:spcPct val="90000"/>
                </a:lnSpc>
                <a:defRPr/>
              </a:pPr>
              <a:r>
                <a:rPr lang="en-US" sz="1400"/>
                <a:t>indicates server is live;</a:t>
              </a:r>
            </a:p>
            <a:p>
              <a:pPr algn="r">
                <a:lnSpc>
                  <a:spcPct val="90000"/>
                </a:lnSpc>
                <a:defRPr/>
              </a:pPr>
              <a:r>
                <a:rPr lang="en-US" sz="1400"/>
                <a:t>send ACK for SYNACK;</a:t>
              </a:r>
            </a:p>
            <a:p>
              <a:pPr algn="r">
                <a:lnSpc>
                  <a:spcPct val="90000"/>
                </a:lnSpc>
                <a:defRPr/>
              </a:pPr>
              <a:r>
                <a:rPr lang="en-US" sz="1400"/>
                <a:t>this segment may contain </a:t>
              </a:r>
            </a:p>
            <a:p>
              <a:pPr algn="r">
                <a:lnSpc>
                  <a:spcPct val="90000"/>
                </a:lnSpc>
                <a:defRPr/>
              </a:pPr>
              <a:r>
                <a:rPr lang="en-US" sz="1400"/>
                <a:t>client-to-server data</a:t>
              </a:r>
            </a:p>
          </p:txBody>
        </p:sp>
        <p:sp>
          <p:nvSpPr>
            <p:cNvPr id="81987" name="Text Box 95">
              <a:extLst>
                <a:ext uri="{FF2B5EF4-FFF2-40B4-BE49-F238E27FC236}">
                  <a16:creationId xmlns:a16="http://schemas.microsoft.com/office/drawing/2014/main" id="{476FF759-DC92-4F88-8CAD-9CD55F99CE9D}"/>
                </a:ext>
              </a:extLst>
            </p:cNvPr>
            <p:cNvSpPr txBox="1">
              <a:spLocks noChangeArrowheads="1"/>
            </p:cNvSpPr>
            <p:nvPr/>
          </p:nvSpPr>
          <p:spPr bwMode="auto">
            <a:xfrm>
              <a:off x="3640" y="3042"/>
              <a:ext cx="1159"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90000"/>
                </a:lnSpc>
                <a:defRPr/>
              </a:pPr>
              <a:r>
                <a:rPr lang="en-US" sz="1400"/>
                <a:t>received ACK(y) </a:t>
              </a:r>
            </a:p>
            <a:p>
              <a:pPr algn="l">
                <a:lnSpc>
                  <a:spcPct val="90000"/>
                </a:lnSpc>
                <a:defRPr/>
              </a:pPr>
              <a:r>
                <a:rPr lang="en-US" sz="1400"/>
                <a:t>indicates client is live</a:t>
              </a:r>
            </a:p>
          </p:txBody>
        </p:sp>
      </p:grpSp>
      <p:grpSp>
        <p:nvGrpSpPr>
          <p:cNvPr id="394345" name="Group 105">
            <a:extLst>
              <a:ext uri="{FF2B5EF4-FFF2-40B4-BE49-F238E27FC236}">
                <a16:creationId xmlns:a16="http://schemas.microsoft.com/office/drawing/2014/main" id="{1AAC645D-6375-4DF3-8BDE-F31CBD112B06}"/>
              </a:ext>
            </a:extLst>
          </p:cNvPr>
          <p:cNvGrpSpPr>
            <a:grpSpLocks/>
          </p:cNvGrpSpPr>
          <p:nvPr/>
        </p:nvGrpSpPr>
        <p:grpSpPr bwMode="auto">
          <a:xfrm>
            <a:off x="1824039" y="2279650"/>
            <a:ext cx="1030287" cy="700088"/>
            <a:chOff x="182" y="1387"/>
            <a:chExt cx="649" cy="441"/>
          </a:xfrm>
        </p:grpSpPr>
        <p:sp>
          <p:nvSpPr>
            <p:cNvPr id="81981" name="Text Box 91">
              <a:extLst>
                <a:ext uri="{FF2B5EF4-FFF2-40B4-BE49-F238E27FC236}">
                  <a16:creationId xmlns:a16="http://schemas.microsoft.com/office/drawing/2014/main" id="{039669EA-E8A4-4606-9EE4-B8F17DC59566}"/>
                </a:ext>
              </a:extLst>
            </p:cNvPr>
            <p:cNvSpPr txBox="1">
              <a:spLocks noChangeArrowheads="1"/>
            </p:cNvSpPr>
            <p:nvPr/>
          </p:nvSpPr>
          <p:spPr bwMode="auto">
            <a:xfrm>
              <a:off x="182" y="1616"/>
              <a:ext cx="64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SYNSENT</a:t>
              </a:r>
            </a:p>
          </p:txBody>
        </p:sp>
        <p:sp>
          <p:nvSpPr>
            <p:cNvPr id="81982" name="Line 103">
              <a:extLst>
                <a:ext uri="{FF2B5EF4-FFF2-40B4-BE49-F238E27FC236}">
                  <a16:creationId xmlns:a16="http://schemas.microsoft.com/office/drawing/2014/main" id="{AF4A9001-B634-4140-99C3-66CEE29D746B}"/>
                </a:ext>
              </a:extLst>
            </p:cNvPr>
            <p:cNvSpPr>
              <a:spLocks noChangeShapeType="1"/>
            </p:cNvSpPr>
            <p:nvPr/>
          </p:nvSpPr>
          <p:spPr bwMode="auto">
            <a:xfrm>
              <a:off x="462" y="1387"/>
              <a:ext cx="0" cy="277"/>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grpSp>
        <p:nvGrpSpPr>
          <p:cNvPr id="394351" name="Group 111">
            <a:extLst>
              <a:ext uri="{FF2B5EF4-FFF2-40B4-BE49-F238E27FC236}">
                <a16:creationId xmlns:a16="http://schemas.microsoft.com/office/drawing/2014/main" id="{D7708F0F-6A63-480A-A93F-807E7FEA990A}"/>
              </a:ext>
            </a:extLst>
          </p:cNvPr>
          <p:cNvGrpSpPr>
            <a:grpSpLocks/>
          </p:cNvGrpSpPr>
          <p:nvPr/>
        </p:nvGrpSpPr>
        <p:grpSpPr bwMode="auto">
          <a:xfrm>
            <a:off x="1825626" y="2940051"/>
            <a:ext cx="771525" cy="1622425"/>
            <a:chOff x="183" y="1803"/>
            <a:chExt cx="486" cy="1022"/>
          </a:xfrm>
        </p:grpSpPr>
        <p:sp>
          <p:nvSpPr>
            <p:cNvPr id="81979" name="Text Box 16">
              <a:extLst>
                <a:ext uri="{FF2B5EF4-FFF2-40B4-BE49-F238E27FC236}">
                  <a16:creationId xmlns:a16="http://schemas.microsoft.com/office/drawing/2014/main" id="{3EE487AE-EA22-419A-99C0-C67E3C5E25BB}"/>
                </a:ext>
              </a:extLst>
            </p:cNvPr>
            <p:cNvSpPr txBox="1">
              <a:spLocks noChangeArrowheads="1"/>
            </p:cNvSpPr>
            <p:nvPr/>
          </p:nvSpPr>
          <p:spPr bwMode="auto">
            <a:xfrm>
              <a:off x="183" y="2613"/>
              <a:ext cx="4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solidFill>
                    <a:srgbClr val="CC0000"/>
                  </a:solidFill>
                </a:rPr>
                <a:t>ESTAB</a:t>
              </a:r>
            </a:p>
          </p:txBody>
        </p:sp>
        <p:sp>
          <p:nvSpPr>
            <p:cNvPr id="81980" name="Line 104">
              <a:extLst>
                <a:ext uri="{FF2B5EF4-FFF2-40B4-BE49-F238E27FC236}">
                  <a16:creationId xmlns:a16="http://schemas.microsoft.com/office/drawing/2014/main" id="{63867515-AB3A-4F22-BAFC-A19BF3ADB145}"/>
                </a:ext>
              </a:extLst>
            </p:cNvPr>
            <p:cNvSpPr>
              <a:spLocks noChangeShapeType="1"/>
            </p:cNvSpPr>
            <p:nvPr/>
          </p:nvSpPr>
          <p:spPr bwMode="auto">
            <a:xfrm>
              <a:off x="465" y="1803"/>
              <a:ext cx="0" cy="797"/>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grpSp>
        <p:nvGrpSpPr>
          <p:cNvPr id="394348" name="Group 108">
            <a:extLst>
              <a:ext uri="{FF2B5EF4-FFF2-40B4-BE49-F238E27FC236}">
                <a16:creationId xmlns:a16="http://schemas.microsoft.com/office/drawing/2014/main" id="{3439EAE1-F8F1-49AF-9BD7-892D6BE846BF}"/>
              </a:ext>
            </a:extLst>
          </p:cNvPr>
          <p:cNvGrpSpPr>
            <a:grpSpLocks/>
          </p:cNvGrpSpPr>
          <p:nvPr/>
        </p:nvGrpSpPr>
        <p:grpSpPr bwMode="auto">
          <a:xfrm>
            <a:off x="9278939" y="2335213"/>
            <a:ext cx="1119187" cy="1192212"/>
            <a:chOff x="4878" y="1422"/>
            <a:chExt cx="705" cy="751"/>
          </a:xfrm>
        </p:grpSpPr>
        <p:sp>
          <p:nvSpPr>
            <p:cNvPr id="81977" name="Text Box 99">
              <a:extLst>
                <a:ext uri="{FF2B5EF4-FFF2-40B4-BE49-F238E27FC236}">
                  <a16:creationId xmlns:a16="http://schemas.microsoft.com/office/drawing/2014/main" id="{8F9F6FD0-629F-4C9B-97A2-AB786351DFD2}"/>
                </a:ext>
              </a:extLst>
            </p:cNvPr>
            <p:cNvSpPr txBox="1">
              <a:spLocks noChangeArrowheads="1"/>
            </p:cNvSpPr>
            <p:nvPr/>
          </p:nvSpPr>
          <p:spPr bwMode="auto">
            <a:xfrm>
              <a:off x="4878" y="1961"/>
              <a:ext cx="70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SYN RCVD</a:t>
              </a:r>
            </a:p>
          </p:txBody>
        </p:sp>
        <p:sp>
          <p:nvSpPr>
            <p:cNvPr id="81978" name="Line 106">
              <a:extLst>
                <a:ext uri="{FF2B5EF4-FFF2-40B4-BE49-F238E27FC236}">
                  <a16:creationId xmlns:a16="http://schemas.microsoft.com/office/drawing/2014/main" id="{BD587BA2-DA43-4F4A-B2B8-608A85AFE582}"/>
                </a:ext>
              </a:extLst>
            </p:cNvPr>
            <p:cNvSpPr>
              <a:spLocks noChangeShapeType="1"/>
            </p:cNvSpPr>
            <p:nvPr/>
          </p:nvSpPr>
          <p:spPr bwMode="auto">
            <a:xfrm>
              <a:off x="5339" y="1422"/>
              <a:ext cx="0" cy="569"/>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sp>
        <p:nvSpPr>
          <p:cNvPr id="394347" name="Line 107">
            <a:extLst>
              <a:ext uri="{FF2B5EF4-FFF2-40B4-BE49-F238E27FC236}">
                <a16:creationId xmlns:a16="http://schemas.microsoft.com/office/drawing/2014/main" id="{14F7B59D-2203-4057-82C1-E076EC110228}"/>
              </a:ext>
            </a:extLst>
          </p:cNvPr>
          <p:cNvSpPr>
            <a:spLocks noChangeShapeType="1"/>
          </p:cNvSpPr>
          <p:nvPr/>
        </p:nvSpPr>
        <p:spPr bwMode="auto">
          <a:xfrm>
            <a:off x="9993313" y="3536951"/>
            <a:ext cx="0" cy="1704975"/>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nvGrpSpPr>
          <p:cNvPr id="99343" name="Group 113">
            <a:extLst>
              <a:ext uri="{FF2B5EF4-FFF2-40B4-BE49-F238E27FC236}">
                <a16:creationId xmlns:a16="http://schemas.microsoft.com/office/drawing/2014/main" id="{1AD64083-A564-48E1-82AE-283348F09912}"/>
              </a:ext>
            </a:extLst>
          </p:cNvPr>
          <p:cNvGrpSpPr>
            <a:grpSpLocks/>
          </p:cNvGrpSpPr>
          <p:nvPr/>
        </p:nvGrpSpPr>
        <p:grpSpPr bwMode="auto">
          <a:xfrm>
            <a:off x="1830388" y="1590675"/>
            <a:ext cx="8551862" cy="736600"/>
            <a:chOff x="193" y="1002"/>
            <a:chExt cx="5387" cy="464"/>
          </a:xfrm>
        </p:grpSpPr>
        <p:sp>
          <p:nvSpPr>
            <p:cNvPr id="81937" name="Text Box 114">
              <a:extLst>
                <a:ext uri="{FF2B5EF4-FFF2-40B4-BE49-F238E27FC236}">
                  <a16:creationId xmlns:a16="http://schemas.microsoft.com/office/drawing/2014/main" id="{90386C95-67AF-43B3-8755-CDCAFD1CA223}"/>
                </a:ext>
              </a:extLst>
            </p:cNvPr>
            <p:cNvSpPr txBox="1">
              <a:spLocks noChangeArrowheads="1"/>
            </p:cNvSpPr>
            <p:nvPr/>
          </p:nvSpPr>
          <p:spPr bwMode="auto">
            <a:xfrm>
              <a:off x="195" y="1002"/>
              <a:ext cx="731"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i="1">
                  <a:solidFill>
                    <a:srgbClr val="000099"/>
                  </a:solidFill>
                </a:rPr>
                <a:t>client state</a:t>
              </a:r>
            </a:p>
            <a:p>
              <a:pPr algn="r">
                <a:defRPr/>
              </a:pPr>
              <a:endParaRPr lang="en-US" i="1">
                <a:solidFill>
                  <a:srgbClr val="000099"/>
                </a:solidFill>
              </a:endParaRPr>
            </a:p>
          </p:txBody>
        </p:sp>
        <p:sp>
          <p:nvSpPr>
            <p:cNvPr id="81938" name="Text Box 115">
              <a:extLst>
                <a:ext uri="{FF2B5EF4-FFF2-40B4-BE49-F238E27FC236}">
                  <a16:creationId xmlns:a16="http://schemas.microsoft.com/office/drawing/2014/main" id="{4F23F357-E06E-4BA7-BB56-E7EBC91662F1}"/>
                </a:ext>
              </a:extLst>
            </p:cNvPr>
            <p:cNvSpPr txBox="1">
              <a:spLocks noChangeArrowheads="1"/>
            </p:cNvSpPr>
            <p:nvPr/>
          </p:nvSpPr>
          <p:spPr bwMode="auto">
            <a:xfrm>
              <a:off x="193" y="1243"/>
              <a:ext cx="531"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LISTEN</a:t>
              </a:r>
            </a:p>
          </p:txBody>
        </p:sp>
        <p:sp>
          <p:nvSpPr>
            <p:cNvPr id="81939" name="Text Box 116">
              <a:extLst>
                <a:ext uri="{FF2B5EF4-FFF2-40B4-BE49-F238E27FC236}">
                  <a16:creationId xmlns:a16="http://schemas.microsoft.com/office/drawing/2014/main" id="{BD2EDAB7-441B-4733-AE1B-11D2BE66AB6E}"/>
                </a:ext>
              </a:extLst>
            </p:cNvPr>
            <p:cNvSpPr txBox="1">
              <a:spLocks noChangeArrowheads="1"/>
            </p:cNvSpPr>
            <p:nvPr/>
          </p:nvSpPr>
          <p:spPr bwMode="auto">
            <a:xfrm>
              <a:off x="4800" y="1013"/>
              <a:ext cx="780"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i="1">
                  <a:solidFill>
                    <a:srgbClr val="000099"/>
                  </a:solidFill>
                </a:rPr>
                <a:t>server state</a:t>
              </a:r>
            </a:p>
            <a:p>
              <a:pPr algn="r">
                <a:defRPr/>
              </a:pPr>
              <a:endParaRPr lang="en-US" i="1">
                <a:solidFill>
                  <a:srgbClr val="000099"/>
                </a:solidFill>
              </a:endParaRPr>
            </a:p>
          </p:txBody>
        </p:sp>
        <p:sp>
          <p:nvSpPr>
            <p:cNvPr id="81940" name="Text Box 117">
              <a:extLst>
                <a:ext uri="{FF2B5EF4-FFF2-40B4-BE49-F238E27FC236}">
                  <a16:creationId xmlns:a16="http://schemas.microsoft.com/office/drawing/2014/main" id="{4CF215E7-9322-4E65-90CB-83F9B199F334}"/>
                </a:ext>
              </a:extLst>
            </p:cNvPr>
            <p:cNvSpPr txBox="1">
              <a:spLocks noChangeArrowheads="1"/>
            </p:cNvSpPr>
            <p:nvPr/>
          </p:nvSpPr>
          <p:spPr bwMode="auto">
            <a:xfrm>
              <a:off x="5038" y="1254"/>
              <a:ext cx="531"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LISTEN</a:t>
              </a:r>
            </a:p>
          </p:txBody>
        </p:sp>
        <p:grpSp>
          <p:nvGrpSpPr>
            <p:cNvPr id="99348" name="Group 118">
              <a:extLst>
                <a:ext uri="{FF2B5EF4-FFF2-40B4-BE49-F238E27FC236}">
                  <a16:creationId xmlns:a16="http://schemas.microsoft.com/office/drawing/2014/main" id="{E003BBC7-F97B-47D7-9838-DC469B9F14C0}"/>
                </a:ext>
              </a:extLst>
            </p:cNvPr>
            <p:cNvGrpSpPr>
              <a:grpSpLocks/>
            </p:cNvGrpSpPr>
            <p:nvPr/>
          </p:nvGrpSpPr>
          <p:grpSpPr bwMode="auto">
            <a:xfrm>
              <a:off x="1914" y="1049"/>
              <a:ext cx="405" cy="378"/>
              <a:chOff x="-44" y="1473"/>
              <a:chExt cx="981" cy="1105"/>
            </a:xfrm>
          </p:grpSpPr>
          <p:pic>
            <p:nvPicPr>
              <p:cNvPr id="99382" name="Picture 119" descr="desktop_computer_stylized_medium">
                <a:extLst>
                  <a:ext uri="{FF2B5EF4-FFF2-40B4-BE49-F238E27FC236}">
                    <a16:creationId xmlns:a16="http://schemas.microsoft.com/office/drawing/2014/main" id="{5545A6F0-1E6F-41E5-88D5-CDF0EDBEC8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83" name="Freeform 120">
                <a:extLst>
                  <a:ext uri="{FF2B5EF4-FFF2-40B4-BE49-F238E27FC236}">
                    <a16:creationId xmlns:a16="http://schemas.microsoft.com/office/drawing/2014/main" id="{CD442AA3-F012-4AF2-8108-B6F8319541F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99349" name="Group 121">
              <a:extLst>
                <a:ext uri="{FF2B5EF4-FFF2-40B4-BE49-F238E27FC236}">
                  <a16:creationId xmlns:a16="http://schemas.microsoft.com/office/drawing/2014/main" id="{779E0F52-4CC8-4233-9E34-3C5ECB8F132B}"/>
                </a:ext>
              </a:extLst>
            </p:cNvPr>
            <p:cNvGrpSpPr>
              <a:grpSpLocks/>
            </p:cNvGrpSpPr>
            <p:nvPr/>
          </p:nvGrpSpPr>
          <p:grpSpPr bwMode="auto">
            <a:xfrm>
              <a:off x="3572" y="1051"/>
              <a:ext cx="212" cy="323"/>
              <a:chOff x="4140" y="429"/>
              <a:chExt cx="1425" cy="2396"/>
            </a:xfrm>
          </p:grpSpPr>
          <p:sp>
            <p:nvSpPr>
              <p:cNvPr id="99350" name="Freeform 122">
                <a:extLst>
                  <a:ext uri="{FF2B5EF4-FFF2-40B4-BE49-F238E27FC236}">
                    <a16:creationId xmlns:a16="http://schemas.microsoft.com/office/drawing/2014/main" id="{B12D248D-0CBF-4675-9975-3DD899A34814}"/>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4" name="Rectangle 123">
                <a:extLst>
                  <a:ext uri="{FF2B5EF4-FFF2-40B4-BE49-F238E27FC236}">
                    <a16:creationId xmlns:a16="http://schemas.microsoft.com/office/drawing/2014/main" id="{F895F32C-8792-4D5C-BCE8-571D49AA620E}"/>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99352" name="Freeform 124">
                <a:extLst>
                  <a:ext uri="{FF2B5EF4-FFF2-40B4-BE49-F238E27FC236}">
                    <a16:creationId xmlns:a16="http://schemas.microsoft.com/office/drawing/2014/main" id="{FA819769-41CE-47CA-B9E5-72815E0A9C6F}"/>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353" name="Freeform 125">
                <a:extLst>
                  <a:ext uri="{FF2B5EF4-FFF2-40B4-BE49-F238E27FC236}">
                    <a16:creationId xmlns:a16="http://schemas.microsoft.com/office/drawing/2014/main" id="{379672CB-E192-48D5-81ED-98475DB8CE76}"/>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7" name="Rectangle 126">
                <a:extLst>
                  <a:ext uri="{FF2B5EF4-FFF2-40B4-BE49-F238E27FC236}">
                    <a16:creationId xmlns:a16="http://schemas.microsoft.com/office/drawing/2014/main" id="{37835622-B08F-4550-AC16-7A7EB3D20C9E}"/>
                  </a:ext>
                </a:extLst>
              </p:cNvPr>
              <p:cNvSpPr>
                <a:spLocks noChangeArrowheads="1"/>
              </p:cNvSpPr>
              <p:nvPr/>
            </p:nvSpPr>
            <p:spPr bwMode="auto">
              <a:xfrm>
                <a:off x="4214" y="696"/>
                <a:ext cx="592"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99355" name="Group 127">
                <a:extLst>
                  <a:ext uri="{FF2B5EF4-FFF2-40B4-BE49-F238E27FC236}">
                    <a16:creationId xmlns:a16="http://schemas.microsoft.com/office/drawing/2014/main" id="{B8BCCA4D-E120-4465-9531-C5822A2724D3}"/>
                  </a:ext>
                </a:extLst>
              </p:cNvPr>
              <p:cNvGrpSpPr>
                <a:grpSpLocks/>
              </p:cNvGrpSpPr>
              <p:nvPr/>
            </p:nvGrpSpPr>
            <p:grpSpPr bwMode="auto">
              <a:xfrm>
                <a:off x="4749" y="668"/>
                <a:ext cx="581" cy="145"/>
                <a:chOff x="614" y="2568"/>
                <a:chExt cx="725" cy="139"/>
              </a:xfrm>
            </p:grpSpPr>
            <p:sp>
              <p:nvSpPr>
                <p:cNvPr id="81973" name="AutoShape 128">
                  <a:extLst>
                    <a:ext uri="{FF2B5EF4-FFF2-40B4-BE49-F238E27FC236}">
                      <a16:creationId xmlns:a16="http://schemas.microsoft.com/office/drawing/2014/main" id="{5CB96E6E-46A1-47BD-97D8-721BADA36E49}"/>
                    </a:ext>
                  </a:extLst>
                </p:cNvPr>
                <p:cNvSpPr>
                  <a:spLocks noChangeArrowheads="1"/>
                </p:cNvSpPr>
                <p:nvPr/>
              </p:nvSpPr>
              <p:spPr bwMode="auto">
                <a:xfrm>
                  <a:off x="617" y="2566"/>
                  <a:ext cx="721" cy="142"/>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1974" name="AutoShape 129">
                  <a:extLst>
                    <a:ext uri="{FF2B5EF4-FFF2-40B4-BE49-F238E27FC236}">
                      <a16:creationId xmlns:a16="http://schemas.microsoft.com/office/drawing/2014/main" id="{0CF4FA75-46E3-4F17-844F-3B851C979643}"/>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81949" name="Rectangle 130">
                <a:extLst>
                  <a:ext uri="{FF2B5EF4-FFF2-40B4-BE49-F238E27FC236}">
                    <a16:creationId xmlns:a16="http://schemas.microsoft.com/office/drawing/2014/main" id="{FC37EF48-3C58-4717-9FB8-09FEBF8F57CB}"/>
                  </a:ext>
                </a:extLst>
              </p:cNvPr>
              <p:cNvSpPr>
                <a:spLocks noChangeArrowheads="1"/>
              </p:cNvSpPr>
              <p:nvPr/>
            </p:nvSpPr>
            <p:spPr bwMode="auto">
              <a:xfrm>
                <a:off x="4221" y="1022"/>
                <a:ext cx="598"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99357" name="Group 131">
                <a:extLst>
                  <a:ext uri="{FF2B5EF4-FFF2-40B4-BE49-F238E27FC236}">
                    <a16:creationId xmlns:a16="http://schemas.microsoft.com/office/drawing/2014/main" id="{F1820BC8-98DE-481C-88EA-8425CC5B84D0}"/>
                  </a:ext>
                </a:extLst>
              </p:cNvPr>
              <p:cNvGrpSpPr>
                <a:grpSpLocks/>
              </p:cNvGrpSpPr>
              <p:nvPr/>
            </p:nvGrpSpPr>
            <p:grpSpPr bwMode="auto">
              <a:xfrm>
                <a:off x="4747" y="994"/>
                <a:ext cx="581" cy="134"/>
                <a:chOff x="614" y="2568"/>
                <a:chExt cx="725" cy="139"/>
              </a:xfrm>
            </p:grpSpPr>
            <p:sp>
              <p:nvSpPr>
                <p:cNvPr id="81971" name="AutoShape 132">
                  <a:extLst>
                    <a:ext uri="{FF2B5EF4-FFF2-40B4-BE49-F238E27FC236}">
                      <a16:creationId xmlns:a16="http://schemas.microsoft.com/office/drawing/2014/main" id="{CC24C850-B077-41B5-8606-636A1EF2F08C}"/>
                    </a:ext>
                  </a:extLst>
                </p:cNvPr>
                <p:cNvSpPr>
                  <a:spLocks noChangeArrowheads="1"/>
                </p:cNvSpPr>
                <p:nvPr/>
              </p:nvSpPr>
              <p:spPr bwMode="auto">
                <a:xfrm>
                  <a:off x="611" y="2567"/>
                  <a:ext cx="73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1972" name="AutoShape 133">
                  <a:extLst>
                    <a:ext uri="{FF2B5EF4-FFF2-40B4-BE49-F238E27FC236}">
                      <a16:creationId xmlns:a16="http://schemas.microsoft.com/office/drawing/2014/main" id="{74D3AF2C-5A42-4005-B459-8036A7F8F95B}"/>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81951" name="Rectangle 134">
                <a:extLst>
                  <a:ext uri="{FF2B5EF4-FFF2-40B4-BE49-F238E27FC236}">
                    <a16:creationId xmlns:a16="http://schemas.microsoft.com/office/drawing/2014/main" id="{F18E9E3A-5F2F-4C9D-8929-B791E3597754}"/>
                  </a:ext>
                </a:extLst>
              </p:cNvPr>
              <p:cNvSpPr>
                <a:spLocks noChangeArrowheads="1"/>
              </p:cNvSpPr>
              <p:nvPr/>
            </p:nvSpPr>
            <p:spPr bwMode="auto">
              <a:xfrm>
                <a:off x="4214" y="1356"/>
                <a:ext cx="598"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1952" name="Rectangle 135">
                <a:extLst>
                  <a:ext uri="{FF2B5EF4-FFF2-40B4-BE49-F238E27FC236}">
                    <a16:creationId xmlns:a16="http://schemas.microsoft.com/office/drawing/2014/main" id="{3342069D-6546-4E93-8E9B-09717D992EB4}"/>
                  </a:ext>
                </a:extLst>
              </p:cNvPr>
              <p:cNvSpPr>
                <a:spLocks noChangeArrowheads="1"/>
              </p:cNvSpPr>
              <p:nvPr/>
            </p:nvSpPr>
            <p:spPr bwMode="auto">
              <a:xfrm>
                <a:off x="4227" y="1653"/>
                <a:ext cx="598"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99360" name="Group 136">
                <a:extLst>
                  <a:ext uri="{FF2B5EF4-FFF2-40B4-BE49-F238E27FC236}">
                    <a16:creationId xmlns:a16="http://schemas.microsoft.com/office/drawing/2014/main" id="{F513DD72-573E-4883-AFE0-3D5DC8E73BA2}"/>
                  </a:ext>
                </a:extLst>
              </p:cNvPr>
              <p:cNvGrpSpPr>
                <a:grpSpLocks/>
              </p:cNvGrpSpPr>
              <p:nvPr/>
            </p:nvGrpSpPr>
            <p:grpSpPr bwMode="auto">
              <a:xfrm>
                <a:off x="4735" y="1627"/>
                <a:ext cx="582" cy="151"/>
                <a:chOff x="614" y="2568"/>
                <a:chExt cx="725" cy="139"/>
              </a:xfrm>
            </p:grpSpPr>
            <p:sp>
              <p:nvSpPr>
                <p:cNvPr id="81969" name="AutoShape 137">
                  <a:extLst>
                    <a:ext uri="{FF2B5EF4-FFF2-40B4-BE49-F238E27FC236}">
                      <a16:creationId xmlns:a16="http://schemas.microsoft.com/office/drawing/2014/main" id="{8C12B0B7-EDBF-435D-A574-3F7A5F49622B}"/>
                    </a:ext>
                  </a:extLst>
                </p:cNvPr>
                <p:cNvSpPr>
                  <a:spLocks noChangeArrowheads="1"/>
                </p:cNvSpPr>
                <p:nvPr/>
              </p:nvSpPr>
              <p:spPr bwMode="auto">
                <a:xfrm>
                  <a:off x="618" y="2571"/>
                  <a:ext cx="720"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1970" name="AutoShape 138">
                  <a:extLst>
                    <a:ext uri="{FF2B5EF4-FFF2-40B4-BE49-F238E27FC236}">
                      <a16:creationId xmlns:a16="http://schemas.microsoft.com/office/drawing/2014/main" id="{F465F851-B231-4084-8E55-EDD54BC26379}"/>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99361" name="Freeform 139">
                <a:extLst>
                  <a:ext uri="{FF2B5EF4-FFF2-40B4-BE49-F238E27FC236}">
                    <a16:creationId xmlns:a16="http://schemas.microsoft.com/office/drawing/2014/main" id="{5FB9E7D4-1DC6-490E-9949-B758F61EE46B}"/>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9362" name="Group 140">
                <a:extLst>
                  <a:ext uri="{FF2B5EF4-FFF2-40B4-BE49-F238E27FC236}">
                    <a16:creationId xmlns:a16="http://schemas.microsoft.com/office/drawing/2014/main" id="{08991616-68D8-4499-8065-332A7B80A66B}"/>
                  </a:ext>
                </a:extLst>
              </p:cNvPr>
              <p:cNvGrpSpPr>
                <a:grpSpLocks/>
              </p:cNvGrpSpPr>
              <p:nvPr/>
            </p:nvGrpSpPr>
            <p:grpSpPr bwMode="auto">
              <a:xfrm>
                <a:off x="4739" y="1327"/>
                <a:ext cx="582" cy="139"/>
                <a:chOff x="614" y="2568"/>
                <a:chExt cx="725" cy="139"/>
              </a:xfrm>
            </p:grpSpPr>
            <p:sp>
              <p:nvSpPr>
                <p:cNvPr id="81967" name="AutoShape 141">
                  <a:extLst>
                    <a:ext uri="{FF2B5EF4-FFF2-40B4-BE49-F238E27FC236}">
                      <a16:creationId xmlns:a16="http://schemas.microsoft.com/office/drawing/2014/main" id="{7A9660AA-71C4-43BC-A3D2-260E613B2681}"/>
                    </a:ext>
                  </a:extLst>
                </p:cNvPr>
                <p:cNvSpPr>
                  <a:spLocks noChangeArrowheads="1"/>
                </p:cNvSpPr>
                <p:nvPr/>
              </p:nvSpPr>
              <p:spPr bwMode="auto">
                <a:xfrm>
                  <a:off x="613" y="2568"/>
                  <a:ext cx="728" cy="141"/>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1968" name="AutoShape 142">
                  <a:extLst>
                    <a:ext uri="{FF2B5EF4-FFF2-40B4-BE49-F238E27FC236}">
                      <a16:creationId xmlns:a16="http://schemas.microsoft.com/office/drawing/2014/main" id="{D1E3D42D-F310-42FD-A9BD-77DC80A84D66}"/>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81956" name="Rectangle 143">
                <a:extLst>
                  <a:ext uri="{FF2B5EF4-FFF2-40B4-BE49-F238E27FC236}">
                    <a16:creationId xmlns:a16="http://schemas.microsoft.com/office/drawing/2014/main" id="{78E8EEDE-CF5C-440E-AF76-4DACB845B75A}"/>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99364" name="Freeform 144">
                <a:extLst>
                  <a:ext uri="{FF2B5EF4-FFF2-40B4-BE49-F238E27FC236}">
                    <a16:creationId xmlns:a16="http://schemas.microsoft.com/office/drawing/2014/main" id="{AF6A5E62-1097-467F-8E64-B2A11D6DFC77}"/>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365" name="Freeform 145">
                <a:extLst>
                  <a:ext uri="{FF2B5EF4-FFF2-40B4-BE49-F238E27FC236}">
                    <a16:creationId xmlns:a16="http://schemas.microsoft.com/office/drawing/2014/main" id="{0667C65F-9B73-4922-9F9C-17B84BA31A11}"/>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59" name="Oval 146">
                <a:extLst>
                  <a:ext uri="{FF2B5EF4-FFF2-40B4-BE49-F238E27FC236}">
                    <a16:creationId xmlns:a16="http://schemas.microsoft.com/office/drawing/2014/main" id="{F344E9B5-2A43-44E2-AEA1-C3289C19F134}"/>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99367" name="Freeform 147">
                <a:extLst>
                  <a:ext uri="{FF2B5EF4-FFF2-40B4-BE49-F238E27FC236}">
                    <a16:creationId xmlns:a16="http://schemas.microsoft.com/office/drawing/2014/main" id="{504825F8-EF59-43CA-AB24-CAD5D0CC8E68}"/>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61" name="AutoShape 148">
                <a:extLst>
                  <a:ext uri="{FF2B5EF4-FFF2-40B4-BE49-F238E27FC236}">
                    <a16:creationId xmlns:a16="http://schemas.microsoft.com/office/drawing/2014/main" id="{E9079ADC-9AC0-44CC-9B2A-97FF21D53792}"/>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1962" name="AutoShape 149">
                <a:extLst>
                  <a:ext uri="{FF2B5EF4-FFF2-40B4-BE49-F238E27FC236}">
                    <a16:creationId xmlns:a16="http://schemas.microsoft.com/office/drawing/2014/main" id="{60E24FF7-E90D-4B52-BCA9-C9E38DCB6EDE}"/>
                  </a:ext>
                </a:extLst>
              </p:cNvPr>
              <p:cNvSpPr>
                <a:spLocks noChangeArrowheads="1"/>
              </p:cNvSpPr>
              <p:nvPr/>
            </p:nvSpPr>
            <p:spPr bwMode="auto">
              <a:xfrm>
                <a:off x="4207" y="2714"/>
                <a:ext cx="1069"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1963" name="Oval 150">
                <a:extLst>
                  <a:ext uri="{FF2B5EF4-FFF2-40B4-BE49-F238E27FC236}">
                    <a16:creationId xmlns:a16="http://schemas.microsoft.com/office/drawing/2014/main" id="{D6DBDC1D-3F43-4F2C-A38C-3D8067FE8760}"/>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1964" name="Oval 151">
                <a:extLst>
                  <a:ext uri="{FF2B5EF4-FFF2-40B4-BE49-F238E27FC236}">
                    <a16:creationId xmlns:a16="http://schemas.microsoft.com/office/drawing/2014/main" id="{71DEAE7E-1112-4BAB-ABE4-64F083FF53CC}"/>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solidFill>
                    <a:srgbClr val="FF0000"/>
                  </a:solidFill>
                  <a:latin typeface="Arial" charset="0"/>
                  <a:ea typeface="ＭＳ Ｐゴシック" charset="0"/>
                  <a:cs typeface="Arial" charset="0"/>
                </a:endParaRPr>
              </a:p>
            </p:txBody>
          </p:sp>
          <p:sp>
            <p:nvSpPr>
              <p:cNvPr id="81965" name="Oval 152">
                <a:extLst>
                  <a:ext uri="{FF2B5EF4-FFF2-40B4-BE49-F238E27FC236}">
                    <a16:creationId xmlns:a16="http://schemas.microsoft.com/office/drawing/2014/main" id="{E534CFEB-2023-423E-9DBB-4439024495AD}"/>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1966" name="Rectangle 153">
                <a:extLst>
                  <a:ext uri="{FF2B5EF4-FFF2-40B4-BE49-F238E27FC236}">
                    <a16:creationId xmlns:a16="http://schemas.microsoft.com/office/drawing/2014/main" id="{70D87DD8-2195-49D4-A663-B7290648DBDA}"/>
                  </a:ext>
                </a:extLst>
              </p:cNvPr>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94342"/>
                                        </p:tgtEl>
                                        <p:attrNameLst>
                                          <p:attrName>style.visibility</p:attrName>
                                        </p:attrNameLst>
                                      </p:cBhvr>
                                      <p:to>
                                        <p:strVal val="visible"/>
                                      </p:to>
                                    </p:set>
                                    <p:animEffect transition="in" filter="wipe(left)">
                                      <p:cBhvr>
                                        <p:cTn id="7" dur="500"/>
                                        <p:tgtEl>
                                          <p:spTgt spid="394342"/>
                                        </p:tgtEl>
                                      </p:cBhvr>
                                    </p:animEffect>
                                  </p:childTnLst>
                                </p:cTn>
                              </p:par>
                              <p:par>
                                <p:cTn id="8" presetID="22" presetClass="entr" presetSubtype="1" fill="hold" nodeType="withEffect">
                                  <p:stCondLst>
                                    <p:cond delay="0"/>
                                  </p:stCondLst>
                                  <p:childTnLst>
                                    <p:set>
                                      <p:cBhvr>
                                        <p:cTn id="9" dur="1" fill="hold">
                                          <p:stCondLst>
                                            <p:cond delay="0"/>
                                          </p:stCondLst>
                                        </p:cTn>
                                        <p:tgtEl>
                                          <p:spTgt spid="394345"/>
                                        </p:tgtEl>
                                        <p:attrNameLst>
                                          <p:attrName>style.visibility</p:attrName>
                                        </p:attrNameLst>
                                      </p:cBhvr>
                                      <p:to>
                                        <p:strVal val="visible"/>
                                      </p:to>
                                    </p:set>
                                    <p:animEffect transition="in" filter="wipe(up)">
                                      <p:cBhvr>
                                        <p:cTn id="10" dur="500"/>
                                        <p:tgtEl>
                                          <p:spTgt spid="39434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394348"/>
                                        </p:tgtEl>
                                        <p:attrNameLst>
                                          <p:attrName>style.visibility</p:attrName>
                                        </p:attrNameLst>
                                      </p:cBhvr>
                                      <p:to>
                                        <p:strVal val="visible"/>
                                      </p:to>
                                    </p:set>
                                    <p:animEffect transition="in" filter="wipe(up)">
                                      <p:cBhvr>
                                        <p:cTn id="15" dur="500"/>
                                        <p:tgtEl>
                                          <p:spTgt spid="394348"/>
                                        </p:tgtEl>
                                      </p:cBhvr>
                                    </p:animEffect>
                                  </p:childTnLst>
                                </p:cTn>
                              </p:par>
                              <p:par>
                                <p:cTn id="16" presetID="22" presetClass="entr" presetSubtype="2" fill="hold" nodeType="withEffect">
                                  <p:stCondLst>
                                    <p:cond delay="0"/>
                                  </p:stCondLst>
                                  <p:childTnLst>
                                    <p:set>
                                      <p:cBhvr>
                                        <p:cTn id="17" dur="1" fill="hold">
                                          <p:stCondLst>
                                            <p:cond delay="0"/>
                                          </p:stCondLst>
                                        </p:cTn>
                                        <p:tgtEl>
                                          <p:spTgt spid="394349"/>
                                        </p:tgtEl>
                                        <p:attrNameLst>
                                          <p:attrName>style.visibility</p:attrName>
                                        </p:attrNameLst>
                                      </p:cBhvr>
                                      <p:to>
                                        <p:strVal val="visible"/>
                                      </p:to>
                                    </p:set>
                                    <p:animEffect transition="in" filter="wipe(right)">
                                      <p:cBhvr>
                                        <p:cTn id="18" dur="500"/>
                                        <p:tgtEl>
                                          <p:spTgt spid="39434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394350"/>
                                        </p:tgtEl>
                                        <p:attrNameLst>
                                          <p:attrName>style.visibility</p:attrName>
                                        </p:attrNameLst>
                                      </p:cBhvr>
                                      <p:to>
                                        <p:strVal val="visible"/>
                                      </p:to>
                                    </p:set>
                                    <p:animEffect transition="in" filter="wipe(left)">
                                      <p:cBhvr>
                                        <p:cTn id="23" dur="500"/>
                                        <p:tgtEl>
                                          <p:spTgt spid="394350"/>
                                        </p:tgtEl>
                                      </p:cBhvr>
                                    </p:animEffect>
                                  </p:childTnLst>
                                </p:cTn>
                              </p:par>
                              <p:par>
                                <p:cTn id="24" presetID="22" presetClass="entr" presetSubtype="1" fill="hold" nodeType="withEffect">
                                  <p:stCondLst>
                                    <p:cond delay="0"/>
                                  </p:stCondLst>
                                  <p:childTnLst>
                                    <p:set>
                                      <p:cBhvr>
                                        <p:cTn id="25" dur="1" fill="hold">
                                          <p:stCondLst>
                                            <p:cond delay="0"/>
                                          </p:stCondLst>
                                        </p:cTn>
                                        <p:tgtEl>
                                          <p:spTgt spid="394351"/>
                                        </p:tgtEl>
                                        <p:attrNameLst>
                                          <p:attrName>style.visibility</p:attrName>
                                        </p:attrNameLst>
                                      </p:cBhvr>
                                      <p:to>
                                        <p:strVal val="visible"/>
                                      </p:to>
                                    </p:set>
                                    <p:animEffect transition="in" filter="wipe(up)">
                                      <p:cBhvr>
                                        <p:cTn id="26" dur="500"/>
                                        <p:tgtEl>
                                          <p:spTgt spid="394351"/>
                                        </p:tgtEl>
                                      </p:cBhvr>
                                    </p:animEffect>
                                  </p:childTnLst>
                                </p:cTn>
                              </p:par>
                            </p:childTnLst>
                          </p:cTn>
                        </p:par>
                        <p:par>
                          <p:cTn id="27" fill="hold" nodeType="afterGroup">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394332"/>
                                        </p:tgtEl>
                                        <p:attrNameLst>
                                          <p:attrName>style.visibility</p:attrName>
                                        </p:attrNameLst>
                                      </p:cBhvr>
                                      <p:to>
                                        <p:strVal val="visible"/>
                                      </p:to>
                                    </p:set>
                                    <p:animEffect transition="in" filter="wipe(up)">
                                      <p:cBhvr>
                                        <p:cTn id="30" dur="500"/>
                                        <p:tgtEl>
                                          <p:spTgt spid="394332"/>
                                        </p:tgtEl>
                                      </p:cBhvr>
                                    </p:animEffect>
                                  </p:childTnLst>
                                </p:cTn>
                              </p:par>
                              <p:par>
                                <p:cTn id="31" presetID="22" presetClass="entr" presetSubtype="1" fill="hold" nodeType="withEffect">
                                  <p:stCondLst>
                                    <p:cond delay="0"/>
                                  </p:stCondLst>
                                  <p:childTnLst>
                                    <p:set>
                                      <p:cBhvr>
                                        <p:cTn id="32" dur="1" fill="hold">
                                          <p:stCondLst>
                                            <p:cond delay="0"/>
                                          </p:stCondLst>
                                        </p:cTn>
                                        <p:tgtEl>
                                          <p:spTgt spid="394347"/>
                                        </p:tgtEl>
                                        <p:attrNameLst>
                                          <p:attrName>style.visibility</p:attrName>
                                        </p:attrNameLst>
                                      </p:cBhvr>
                                      <p:to>
                                        <p:strVal val="visible"/>
                                      </p:to>
                                    </p:set>
                                    <p:animEffect transition="in" filter="wipe(up)">
                                      <p:cBhvr>
                                        <p:cTn id="33" dur="500"/>
                                        <p:tgtEl>
                                          <p:spTgt spid="394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33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Footer Placeholder 5">
            <a:extLst>
              <a:ext uri="{FF2B5EF4-FFF2-40B4-BE49-F238E27FC236}">
                <a16:creationId xmlns:a16="http://schemas.microsoft.com/office/drawing/2014/main" id="{9E247A14-C91E-4E12-83EB-88BD37903AE0}"/>
              </a:ext>
            </a:extLst>
          </p:cNvPr>
          <p:cNvSpPr>
            <a:spLocks noGrp="1"/>
          </p:cNvSpPr>
          <p:nvPr>
            <p:ph type="ftr" sz="quarter" idx="11"/>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200"/>
              <a:t>Transport</a:t>
            </a:r>
            <a:r>
              <a:rPr lang="en-US" sz="1400"/>
              <a:t> </a:t>
            </a:r>
            <a:r>
              <a:rPr lang="en-US" sz="1200"/>
              <a:t>Layer</a:t>
            </a:r>
          </a:p>
        </p:txBody>
      </p:sp>
      <p:sp>
        <p:nvSpPr>
          <p:cNvPr id="82947" name="Slide Number Placeholder 6">
            <a:extLst>
              <a:ext uri="{FF2B5EF4-FFF2-40B4-BE49-F238E27FC236}">
                <a16:creationId xmlns:a16="http://schemas.microsoft.com/office/drawing/2014/main" id="{C2F97E09-B16B-4A48-935E-8CD01FAF0EA2}"/>
              </a:ext>
            </a:extLst>
          </p:cNvPr>
          <p:cNvSpPr>
            <a:spLocks noGrp="1"/>
          </p:cNvSpPr>
          <p:nvPr>
            <p:ph type="sldNum" sz="quarter" idx="12"/>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3-</a:t>
            </a:r>
            <a:fld id="{9E427083-E29A-4339-9D67-F38922818F97}" type="slidenum">
              <a:rPr lang="en-US" altLang="en-US" sz="1200"/>
              <a:pPr/>
              <a:t>45</a:t>
            </a:fld>
            <a:endParaRPr lang="en-US" altLang="en-US" sz="1200"/>
          </a:p>
        </p:txBody>
      </p:sp>
      <p:sp>
        <p:nvSpPr>
          <p:cNvPr id="82948" name="Rectangle 3">
            <a:extLst>
              <a:ext uri="{FF2B5EF4-FFF2-40B4-BE49-F238E27FC236}">
                <a16:creationId xmlns:a16="http://schemas.microsoft.com/office/drawing/2014/main" id="{9BEA428F-166B-465B-8427-0F9E1B37D231}"/>
              </a:ext>
            </a:extLst>
          </p:cNvPr>
          <p:cNvSpPr>
            <a:spLocks noGrp="1" noChangeArrowheads="1"/>
          </p:cNvSpPr>
          <p:nvPr>
            <p:ph type="title"/>
          </p:nvPr>
        </p:nvSpPr>
        <p:spPr>
          <a:xfrm>
            <a:off x="2024064" y="166688"/>
            <a:ext cx="5356225" cy="849312"/>
          </a:xfrm>
        </p:spPr>
        <p:txBody>
          <a:bodyPr/>
          <a:lstStyle/>
          <a:p>
            <a:pPr>
              <a:defRPr/>
            </a:pPr>
            <a:r>
              <a:rPr lang="en-US" sz="3600">
                <a:ea typeface="ＭＳ Ｐゴシック" charset="0"/>
              </a:rPr>
              <a:t>TCP 3-way handshake: FSM</a:t>
            </a:r>
            <a:endParaRPr lang="en-US">
              <a:ea typeface="ＭＳ Ｐゴシック" charset="0"/>
              <a:cs typeface="+mj-cs"/>
            </a:endParaRPr>
          </a:p>
        </p:txBody>
      </p:sp>
      <p:pic>
        <p:nvPicPr>
          <p:cNvPr id="100356" name="Picture 40" descr="underline_base">
            <a:extLst>
              <a:ext uri="{FF2B5EF4-FFF2-40B4-BE49-F238E27FC236}">
                <a16:creationId xmlns:a16="http://schemas.microsoft.com/office/drawing/2014/main" id="{C8941896-0FC8-4434-A9A6-6436D50C6A4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1" y="827089"/>
            <a:ext cx="59420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0357" name="Group 47">
            <a:extLst>
              <a:ext uri="{FF2B5EF4-FFF2-40B4-BE49-F238E27FC236}">
                <a16:creationId xmlns:a16="http://schemas.microsoft.com/office/drawing/2014/main" id="{E92B73A5-7711-43E5-B586-CE8FA4971162}"/>
              </a:ext>
            </a:extLst>
          </p:cNvPr>
          <p:cNvGrpSpPr>
            <a:grpSpLocks/>
          </p:cNvGrpSpPr>
          <p:nvPr/>
        </p:nvGrpSpPr>
        <p:grpSpPr bwMode="auto">
          <a:xfrm>
            <a:off x="5214938" y="1246189"/>
            <a:ext cx="876300" cy="827087"/>
            <a:chOff x="1778" y="1720"/>
            <a:chExt cx="722" cy="642"/>
          </a:xfrm>
        </p:grpSpPr>
        <p:sp>
          <p:nvSpPr>
            <p:cNvPr id="82988" name="Oval 41">
              <a:extLst>
                <a:ext uri="{FF2B5EF4-FFF2-40B4-BE49-F238E27FC236}">
                  <a16:creationId xmlns:a16="http://schemas.microsoft.com/office/drawing/2014/main" id="{50B09309-9D99-418F-9D40-906D8873CC96}"/>
                </a:ext>
              </a:extLst>
            </p:cNvPr>
            <p:cNvSpPr>
              <a:spLocks noChangeArrowheads="1"/>
            </p:cNvSpPr>
            <p:nvPr/>
          </p:nvSpPr>
          <p:spPr bwMode="auto">
            <a:xfrm>
              <a:off x="1825" y="1720"/>
              <a:ext cx="675" cy="612"/>
            </a:xfrm>
            <a:prstGeom prst="ellipse">
              <a:avLst/>
            </a:pr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2989" name="Oval 42">
              <a:extLst>
                <a:ext uri="{FF2B5EF4-FFF2-40B4-BE49-F238E27FC236}">
                  <a16:creationId xmlns:a16="http://schemas.microsoft.com/office/drawing/2014/main" id="{87AEC300-5830-43AE-972C-C2C7E52B392F}"/>
                </a:ext>
              </a:extLst>
            </p:cNvPr>
            <p:cNvSpPr>
              <a:spLocks noChangeArrowheads="1"/>
            </p:cNvSpPr>
            <p:nvPr/>
          </p:nvSpPr>
          <p:spPr bwMode="auto">
            <a:xfrm>
              <a:off x="1778" y="1750"/>
              <a:ext cx="675" cy="612"/>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82951" name="Text Box 43">
            <a:extLst>
              <a:ext uri="{FF2B5EF4-FFF2-40B4-BE49-F238E27FC236}">
                <a16:creationId xmlns:a16="http://schemas.microsoft.com/office/drawing/2014/main" id="{89E07E76-3BFF-482D-B1CE-9D3B6FFB2B36}"/>
              </a:ext>
            </a:extLst>
          </p:cNvPr>
          <p:cNvSpPr txBox="1">
            <a:spLocks noChangeArrowheads="1"/>
          </p:cNvSpPr>
          <p:nvPr/>
        </p:nvSpPr>
        <p:spPr bwMode="auto">
          <a:xfrm>
            <a:off x="5210175" y="1466851"/>
            <a:ext cx="8445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latin typeface="Arial" charset="0"/>
              </a:rPr>
              <a:t>closed</a:t>
            </a:r>
          </a:p>
        </p:txBody>
      </p:sp>
      <p:sp>
        <p:nvSpPr>
          <p:cNvPr id="82952" name="Text Box 46">
            <a:extLst>
              <a:ext uri="{FF2B5EF4-FFF2-40B4-BE49-F238E27FC236}">
                <a16:creationId xmlns:a16="http://schemas.microsoft.com/office/drawing/2014/main" id="{B865FB5A-674A-4899-8D5B-4767111C302C}"/>
              </a:ext>
            </a:extLst>
          </p:cNvPr>
          <p:cNvSpPr txBox="1">
            <a:spLocks noChangeArrowheads="1"/>
          </p:cNvSpPr>
          <p:nvPr/>
        </p:nvSpPr>
        <p:spPr bwMode="auto">
          <a:xfrm>
            <a:off x="5121276" y="2498726"/>
            <a:ext cx="341313"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latin typeface="Symbol" charset="0"/>
              </a:rPr>
              <a:t>L</a:t>
            </a:r>
          </a:p>
        </p:txBody>
      </p:sp>
      <p:grpSp>
        <p:nvGrpSpPr>
          <p:cNvPr id="100360" name="Group 48">
            <a:extLst>
              <a:ext uri="{FF2B5EF4-FFF2-40B4-BE49-F238E27FC236}">
                <a16:creationId xmlns:a16="http://schemas.microsoft.com/office/drawing/2014/main" id="{37707C99-0A5F-40EB-9365-46D5A0DF3BBF}"/>
              </a:ext>
            </a:extLst>
          </p:cNvPr>
          <p:cNvGrpSpPr>
            <a:grpSpLocks/>
          </p:cNvGrpSpPr>
          <p:nvPr/>
        </p:nvGrpSpPr>
        <p:grpSpPr bwMode="auto">
          <a:xfrm>
            <a:off x="5176838" y="3175000"/>
            <a:ext cx="876300" cy="827088"/>
            <a:chOff x="1778" y="1720"/>
            <a:chExt cx="722" cy="642"/>
          </a:xfrm>
        </p:grpSpPr>
        <p:sp>
          <p:nvSpPr>
            <p:cNvPr id="82986" name="Oval 49">
              <a:extLst>
                <a:ext uri="{FF2B5EF4-FFF2-40B4-BE49-F238E27FC236}">
                  <a16:creationId xmlns:a16="http://schemas.microsoft.com/office/drawing/2014/main" id="{901D1D0D-F93B-43D7-8816-76F1D517EDE8}"/>
                </a:ext>
              </a:extLst>
            </p:cNvPr>
            <p:cNvSpPr>
              <a:spLocks noChangeArrowheads="1"/>
            </p:cNvSpPr>
            <p:nvPr/>
          </p:nvSpPr>
          <p:spPr bwMode="auto">
            <a:xfrm>
              <a:off x="1825" y="1720"/>
              <a:ext cx="675" cy="612"/>
            </a:xfrm>
            <a:prstGeom prst="ellipse">
              <a:avLst/>
            </a:pr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2987" name="Oval 50">
              <a:extLst>
                <a:ext uri="{FF2B5EF4-FFF2-40B4-BE49-F238E27FC236}">
                  <a16:creationId xmlns:a16="http://schemas.microsoft.com/office/drawing/2014/main" id="{7706FDD4-61E6-4A63-8769-A18344B14692}"/>
                </a:ext>
              </a:extLst>
            </p:cNvPr>
            <p:cNvSpPr>
              <a:spLocks noChangeArrowheads="1"/>
            </p:cNvSpPr>
            <p:nvPr/>
          </p:nvSpPr>
          <p:spPr bwMode="auto">
            <a:xfrm>
              <a:off x="1778" y="1750"/>
              <a:ext cx="675" cy="612"/>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82954" name="Text Box 51">
            <a:extLst>
              <a:ext uri="{FF2B5EF4-FFF2-40B4-BE49-F238E27FC236}">
                <a16:creationId xmlns:a16="http://schemas.microsoft.com/office/drawing/2014/main" id="{E3E3BEE3-5955-4C78-A47C-B69BBCB7E200}"/>
              </a:ext>
            </a:extLst>
          </p:cNvPr>
          <p:cNvSpPr txBox="1">
            <a:spLocks noChangeArrowheads="1"/>
          </p:cNvSpPr>
          <p:nvPr/>
        </p:nvSpPr>
        <p:spPr bwMode="auto">
          <a:xfrm>
            <a:off x="5235575" y="3395663"/>
            <a:ext cx="7175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latin typeface="Arial" charset="0"/>
              </a:rPr>
              <a:t>listen</a:t>
            </a:r>
          </a:p>
        </p:txBody>
      </p:sp>
      <p:grpSp>
        <p:nvGrpSpPr>
          <p:cNvPr id="100362" name="Group 52">
            <a:extLst>
              <a:ext uri="{FF2B5EF4-FFF2-40B4-BE49-F238E27FC236}">
                <a16:creationId xmlns:a16="http://schemas.microsoft.com/office/drawing/2014/main" id="{426CE0A9-D1FB-44C3-96D4-3DDFB92327F5}"/>
              </a:ext>
            </a:extLst>
          </p:cNvPr>
          <p:cNvGrpSpPr>
            <a:grpSpLocks/>
          </p:cNvGrpSpPr>
          <p:nvPr/>
        </p:nvGrpSpPr>
        <p:grpSpPr bwMode="auto">
          <a:xfrm>
            <a:off x="3167063" y="4227514"/>
            <a:ext cx="876300" cy="827087"/>
            <a:chOff x="1778" y="1720"/>
            <a:chExt cx="722" cy="642"/>
          </a:xfrm>
        </p:grpSpPr>
        <p:sp>
          <p:nvSpPr>
            <p:cNvPr id="82984" name="Oval 53">
              <a:extLst>
                <a:ext uri="{FF2B5EF4-FFF2-40B4-BE49-F238E27FC236}">
                  <a16:creationId xmlns:a16="http://schemas.microsoft.com/office/drawing/2014/main" id="{67FB97E4-75EC-4623-9FD9-FFF33C2B00F8}"/>
                </a:ext>
              </a:extLst>
            </p:cNvPr>
            <p:cNvSpPr>
              <a:spLocks noChangeArrowheads="1"/>
            </p:cNvSpPr>
            <p:nvPr/>
          </p:nvSpPr>
          <p:spPr bwMode="auto">
            <a:xfrm>
              <a:off x="1825" y="1720"/>
              <a:ext cx="675" cy="612"/>
            </a:xfrm>
            <a:prstGeom prst="ellipse">
              <a:avLst/>
            </a:pr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2985" name="Oval 54">
              <a:extLst>
                <a:ext uri="{FF2B5EF4-FFF2-40B4-BE49-F238E27FC236}">
                  <a16:creationId xmlns:a16="http://schemas.microsoft.com/office/drawing/2014/main" id="{98B437CB-2427-43C7-A977-10F172D5B778}"/>
                </a:ext>
              </a:extLst>
            </p:cNvPr>
            <p:cNvSpPr>
              <a:spLocks noChangeArrowheads="1"/>
            </p:cNvSpPr>
            <p:nvPr/>
          </p:nvSpPr>
          <p:spPr bwMode="auto">
            <a:xfrm>
              <a:off x="1778" y="1750"/>
              <a:ext cx="675" cy="612"/>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82956" name="Text Box 55">
            <a:extLst>
              <a:ext uri="{FF2B5EF4-FFF2-40B4-BE49-F238E27FC236}">
                <a16:creationId xmlns:a16="http://schemas.microsoft.com/office/drawing/2014/main" id="{2E272744-4E98-48D9-AA5D-E1ABAE276C37}"/>
              </a:ext>
            </a:extLst>
          </p:cNvPr>
          <p:cNvSpPr txBox="1">
            <a:spLocks noChangeArrowheads="1"/>
          </p:cNvSpPr>
          <p:nvPr/>
        </p:nvSpPr>
        <p:spPr bwMode="auto">
          <a:xfrm>
            <a:off x="3257551" y="4425951"/>
            <a:ext cx="659155" cy="5355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80000"/>
              </a:lnSpc>
              <a:defRPr/>
            </a:pPr>
            <a:r>
              <a:rPr lang="en-US" sz="1800">
                <a:latin typeface="Arial" charset="0"/>
              </a:rPr>
              <a:t>SYN</a:t>
            </a:r>
          </a:p>
          <a:p>
            <a:pPr>
              <a:lnSpc>
                <a:spcPct val="80000"/>
              </a:lnSpc>
              <a:defRPr/>
            </a:pPr>
            <a:r>
              <a:rPr lang="en-US" sz="1800">
                <a:latin typeface="Arial" charset="0"/>
              </a:rPr>
              <a:t>rcvd</a:t>
            </a:r>
          </a:p>
        </p:txBody>
      </p:sp>
      <p:grpSp>
        <p:nvGrpSpPr>
          <p:cNvPr id="100364" name="Group 56">
            <a:extLst>
              <a:ext uri="{FF2B5EF4-FFF2-40B4-BE49-F238E27FC236}">
                <a16:creationId xmlns:a16="http://schemas.microsoft.com/office/drawing/2014/main" id="{C24AF36B-C05D-4BA5-A2CA-32BAEAD995AA}"/>
              </a:ext>
            </a:extLst>
          </p:cNvPr>
          <p:cNvGrpSpPr>
            <a:grpSpLocks/>
          </p:cNvGrpSpPr>
          <p:nvPr/>
        </p:nvGrpSpPr>
        <p:grpSpPr bwMode="auto">
          <a:xfrm>
            <a:off x="6643688" y="4189414"/>
            <a:ext cx="876300" cy="827087"/>
            <a:chOff x="1778" y="1720"/>
            <a:chExt cx="722" cy="642"/>
          </a:xfrm>
        </p:grpSpPr>
        <p:sp>
          <p:nvSpPr>
            <p:cNvPr id="82982" name="Oval 57">
              <a:extLst>
                <a:ext uri="{FF2B5EF4-FFF2-40B4-BE49-F238E27FC236}">
                  <a16:creationId xmlns:a16="http://schemas.microsoft.com/office/drawing/2014/main" id="{F44DCC8B-C16F-4544-9055-6F7E81CAFC4F}"/>
                </a:ext>
              </a:extLst>
            </p:cNvPr>
            <p:cNvSpPr>
              <a:spLocks noChangeArrowheads="1"/>
            </p:cNvSpPr>
            <p:nvPr/>
          </p:nvSpPr>
          <p:spPr bwMode="auto">
            <a:xfrm>
              <a:off x="1825" y="1720"/>
              <a:ext cx="675" cy="612"/>
            </a:xfrm>
            <a:prstGeom prst="ellipse">
              <a:avLst/>
            </a:pr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2983" name="Oval 58">
              <a:extLst>
                <a:ext uri="{FF2B5EF4-FFF2-40B4-BE49-F238E27FC236}">
                  <a16:creationId xmlns:a16="http://schemas.microsoft.com/office/drawing/2014/main" id="{334C74CB-BEB9-4655-926E-987D84A3FD01}"/>
                </a:ext>
              </a:extLst>
            </p:cNvPr>
            <p:cNvSpPr>
              <a:spLocks noChangeArrowheads="1"/>
            </p:cNvSpPr>
            <p:nvPr/>
          </p:nvSpPr>
          <p:spPr bwMode="auto">
            <a:xfrm>
              <a:off x="1778" y="1750"/>
              <a:ext cx="675" cy="612"/>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82958" name="Text Box 59">
            <a:extLst>
              <a:ext uri="{FF2B5EF4-FFF2-40B4-BE49-F238E27FC236}">
                <a16:creationId xmlns:a16="http://schemas.microsoft.com/office/drawing/2014/main" id="{14E63E89-8B4D-48A5-818C-C47B5D9BE0F9}"/>
              </a:ext>
            </a:extLst>
          </p:cNvPr>
          <p:cNvSpPr txBox="1">
            <a:spLocks noChangeArrowheads="1"/>
          </p:cNvSpPr>
          <p:nvPr/>
        </p:nvSpPr>
        <p:spPr bwMode="auto">
          <a:xfrm>
            <a:off x="6734176" y="4387851"/>
            <a:ext cx="659155" cy="5355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80000"/>
              </a:lnSpc>
              <a:defRPr/>
            </a:pPr>
            <a:r>
              <a:rPr lang="en-US" sz="1800">
                <a:latin typeface="Arial" charset="0"/>
              </a:rPr>
              <a:t>SYN</a:t>
            </a:r>
          </a:p>
          <a:p>
            <a:pPr>
              <a:lnSpc>
                <a:spcPct val="80000"/>
              </a:lnSpc>
              <a:defRPr/>
            </a:pPr>
            <a:r>
              <a:rPr lang="en-US" sz="1800">
                <a:latin typeface="Arial" charset="0"/>
              </a:rPr>
              <a:t>sent</a:t>
            </a:r>
          </a:p>
        </p:txBody>
      </p:sp>
      <p:grpSp>
        <p:nvGrpSpPr>
          <p:cNvPr id="100366" name="Group 60">
            <a:extLst>
              <a:ext uri="{FF2B5EF4-FFF2-40B4-BE49-F238E27FC236}">
                <a16:creationId xmlns:a16="http://schemas.microsoft.com/office/drawing/2014/main" id="{F0C01213-E8E8-4443-A615-43194436FC31}"/>
              </a:ext>
            </a:extLst>
          </p:cNvPr>
          <p:cNvGrpSpPr>
            <a:grpSpLocks/>
          </p:cNvGrpSpPr>
          <p:nvPr/>
        </p:nvGrpSpPr>
        <p:grpSpPr bwMode="auto">
          <a:xfrm>
            <a:off x="5210175" y="5060950"/>
            <a:ext cx="876300" cy="827088"/>
            <a:chOff x="1778" y="1720"/>
            <a:chExt cx="722" cy="642"/>
          </a:xfrm>
        </p:grpSpPr>
        <p:sp>
          <p:nvSpPr>
            <p:cNvPr id="82980" name="Oval 61">
              <a:extLst>
                <a:ext uri="{FF2B5EF4-FFF2-40B4-BE49-F238E27FC236}">
                  <a16:creationId xmlns:a16="http://schemas.microsoft.com/office/drawing/2014/main" id="{9C8C476B-CB5E-43DB-AF10-D82247768F31}"/>
                </a:ext>
              </a:extLst>
            </p:cNvPr>
            <p:cNvSpPr>
              <a:spLocks noChangeArrowheads="1"/>
            </p:cNvSpPr>
            <p:nvPr/>
          </p:nvSpPr>
          <p:spPr bwMode="auto">
            <a:xfrm>
              <a:off x="1825" y="1720"/>
              <a:ext cx="675" cy="612"/>
            </a:xfrm>
            <a:prstGeom prst="ellipse">
              <a:avLst/>
            </a:pr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2981" name="Oval 62">
              <a:extLst>
                <a:ext uri="{FF2B5EF4-FFF2-40B4-BE49-F238E27FC236}">
                  <a16:creationId xmlns:a16="http://schemas.microsoft.com/office/drawing/2014/main" id="{8DB5E3D4-9F45-43B5-8978-2A1F513EBB42}"/>
                </a:ext>
              </a:extLst>
            </p:cNvPr>
            <p:cNvSpPr>
              <a:spLocks noChangeArrowheads="1"/>
            </p:cNvSpPr>
            <p:nvPr/>
          </p:nvSpPr>
          <p:spPr bwMode="auto">
            <a:xfrm>
              <a:off x="1778" y="1750"/>
              <a:ext cx="675" cy="612"/>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82960" name="Text Box 63">
            <a:extLst>
              <a:ext uri="{FF2B5EF4-FFF2-40B4-BE49-F238E27FC236}">
                <a16:creationId xmlns:a16="http://schemas.microsoft.com/office/drawing/2014/main" id="{AC1B1A00-04A9-4032-B456-C7BA088452A5}"/>
              </a:ext>
            </a:extLst>
          </p:cNvPr>
          <p:cNvSpPr txBox="1">
            <a:spLocks noChangeArrowheads="1"/>
          </p:cNvSpPr>
          <p:nvPr/>
        </p:nvSpPr>
        <p:spPr bwMode="auto">
          <a:xfrm>
            <a:off x="5172075" y="5348288"/>
            <a:ext cx="933450" cy="311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80000"/>
              </a:lnSpc>
              <a:defRPr/>
            </a:pPr>
            <a:r>
              <a:rPr lang="en-US" sz="1800">
                <a:latin typeface="Arial" charset="0"/>
              </a:rPr>
              <a:t>ESTAB</a:t>
            </a:r>
          </a:p>
        </p:txBody>
      </p:sp>
      <p:sp>
        <p:nvSpPr>
          <p:cNvPr id="82961" name="Text Box 66">
            <a:extLst>
              <a:ext uri="{FF2B5EF4-FFF2-40B4-BE49-F238E27FC236}">
                <a16:creationId xmlns:a16="http://schemas.microsoft.com/office/drawing/2014/main" id="{068DD4F0-6594-43D9-A558-8A9EAA0F80F7}"/>
              </a:ext>
            </a:extLst>
          </p:cNvPr>
          <p:cNvSpPr txBox="1">
            <a:spLocks noChangeArrowheads="1"/>
          </p:cNvSpPr>
          <p:nvPr/>
        </p:nvSpPr>
        <p:spPr bwMode="auto">
          <a:xfrm>
            <a:off x="7050088" y="2687639"/>
            <a:ext cx="2894012"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1200" b="1">
                <a:latin typeface="Courier New" charset="0"/>
              </a:rPr>
              <a:t>Socket clientSocket =   </a:t>
            </a:r>
          </a:p>
          <a:p>
            <a:pPr algn="l">
              <a:defRPr/>
            </a:pPr>
            <a:r>
              <a:rPr lang="en-US" sz="1200" b="1">
                <a:latin typeface="Courier New" charset="0"/>
              </a:rPr>
              <a:t>  newSocket("hostname","port number");</a:t>
            </a:r>
          </a:p>
        </p:txBody>
      </p:sp>
      <p:sp>
        <p:nvSpPr>
          <p:cNvPr id="82962" name="Line 67">
            <a:extLst>
              <a:ext uri="{FF2B5EF4-FFF2-40B4-BE49-F238E27FC236}">
                <a16:creationId xmlns:a16="http://schemas.microsoft.com/office/drawing/2014/main" id="{C9D3F0AE-FBB2-46BE-BE55-DE4DEAB56C98}"/>
              </a:ext>
            </a:extLst>
          </p:cNvPr>
          <p:cNvSpPr>
            <a:spLocks noChangeShapeType="1"/>
          </p:cNvSpPr>
          <p:nvPr/>
        </p:nvSpPr>
        <p:spPr bwMode="auto">
          <a:xfrm>
            <a:off x="7180264" y="3317875"/>
            <a:ext cx="2528887"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2963" name="Text Box 68">
            <a:extLst>
              <a:ext uri="{FF2B5EF4-FFF2-40B4-BE49-F238E27FC236}">
                <a16:creationId xmlns:a16="http://schemas.microsoft.com/office/drawing/2014/main" id="{118799B4-7E10-4B29-805A-5C2BD87AAFBA}"/>
              </a:ext>
            </a:extLst>
          </p:cNvPr>
          <p:cNvSpPr txBox="1">
            <a:spLocks noChangeArrowheads="1"/>
          </p:cNvSpPr>
          <p:nvPr/>
        </p:nvSpPr>
        <p:spPr bwMode="auto">
          <a:xfrm>
            <a:off x="7145338" y="3351213"/>
            <a:ext cx="12620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SYN(seq=x)</a:t>
            </a:r>
          </a:p>
        </p:txBody>
      </p:sp>
      <p:sp>
        <p:nvSpPr>
          <p:cNvPr id="100371" name="Freeform 69">
            <a:extLst>
              <a:ext uri="{FF2B5EF4-FFF2-40B4-BE49-F238E27FC236}">
                <a16:creationId xmlns:a16="http://schemas.microsoft.com/office/drawing/2014/main" id="{E5D6A82E-58DD-4D60-B948-88DC387F772E}"/>
              </a:ext>
            </a:extLst>
          </p:cNvPr>
          <p:cNvSpPr>
            <a:spLocks/>
          </p:cNvSpPr>
          <p:nvPr/>
        </p:nvSpPr>
        <p:spPr bwMode="auto">
          <a:xfrm>
            <a:off x="6107113" y="1727201"/>
            <a:ext cx="914400" cy="2384425"/>
          </a:xfrm>
          <a:custGeom>
            <a:avLst/>
            <a:gdLst>
              <a:gd name="T0" fmla="*/ 0 w 576"/>
              <a:gd name="T1" fmla="*/ 0 h 1138"/>
              <a:gd name="T2" fmla="*/ 2147483647 w 576"/>
              <a:gd name="T3" fmla="*/ 0 h 1138"/>
              <a:gd name="T4" fmla="*/ 2147483647 w 576"/>
              <a:gd name="T5" fmla="*/ 2147483647 h 1138"/>
              <a:gd name="T6" fmla="*/ 0 60000 65536"/>
              <a:gd name="T7" fmla="*/ 0 60000 65536"/>
              <a:gd name="T8" fmla="*/ 0 60000 65536"/>
            </a:gdLst>
            <a:ahLst/>
            <a:cxnLst>
              <a:cxn ang="T6">
                <a:pos x="T0" y="T1"/>
              </a:cxn>
              <a:cxn ang="T7">
                <a:pos x="T2" y="T3"/>
              </a:cxn>
              <a:cxn ang="T8">
                <a:pos x="T4" y="T5"/>
              </a:cxn>
            </a:cxnLst>
            <a:rect l="0" t="0" r="r" b="b"/>
            <a:pathLst>
              <a:path w="576" h="1138">
                <a:moveTo>
                  <a:pt x="0" y="0"/>
                </a:moveTo>
                <a:lnTo>
                  <a:pt x="576" y="0"/>
                </a:lnTo>
                <a:lnTo>
                  <a:pt x="576" y="1138"/>
                </a:ln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2965" name="Line 70">
            <a:extLst>
              <a:ext uri="{FF2B5EF4-FFF2-40B4-BE49-F238E27FC236}">
                <a16:creationId xmlns:a16="http://schemas.microsoft.com/office/drawing/2014/main" id="{F227B3FA-61F3-4F6D-BC99-8EEAC0EF2644}"/>
              </a:ext>
            </a:extLst>
          </p:cNvPr>
          <p:cNvSpPr>
            <a:spLocks noChangeShapeType="1"/>
          </p:cNvSpPr>
          <p:nvPr/>
        </p:nvSpPr>
        <p:spPr bwMode="auto">
          <a:xfrm>
            <a:off x="5599113" y="2133600"/>
            <a:ext cx="0" cy="10160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2966" name="Text Box 71">
            <a:extLst>
              <a:ext uri="{FF2B5EF4-FFF2-40B4-BE49-F238E27FC236}">
                <a16:creationId xmlns:a16="http://schemas.microsoft.com/office/drawing/2014/main" id="{9128605E-B2F7-40DF-B458-F7BC22BB3670}"/>
              </a:ext>
            </a:extLst>
          </p:cNvPr>
          <p:cNvSpPr txBox="1">
            <a:spLocks noChangeArrowheads="1"/>
          </p:cNvSpPr>
          <p:nvPr/>
        </p:nvSpPr>
        <p:spPr bwMode="auto">
          <a:xfrm>
            <a:off x="3048000" y="2074863"/>
            <a:ext cx="25781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1200" b="1">
                <a:latin typeface="Courier New" charset="0"/>
              </a:rPr>
              <a:t>Socket connectionSocket = welcomeSocket.accept();</a:t>
            </a:r>
          </a:p>
        </p:txBody>
      </p:sp>
      <p:sp>
        <p:nvSpPr>
          <p:cNvPr id="82967" name="Line 72">
            <a:extLst>
              <a:ext uri="{FF2B5EF4-FFF2-40B4-BE49-F238E27FC236}">
                <a16:creationId xmlns:a16="http://schemas.microsoft.com/office/drawing/2014/main" id="{6879B7F2-9A12-4744-ADDA-6FA34D154C7E}"/>
              </a:ext>
            </a:extLst>
          </p:cNvPr>
          <p:cNvSpPr>
            <a:spLocks noChangeShapeType="1"/>
          </p:cNvSpPr>
          <p:nvPr/>
        </p:nvSpPr>
        <p:spPr bwMode="auto">
          <a:xfrm>
            <a:off x="3406776" y="2522538"/>
            <a:ext cx="19653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00375" name="Freeform 73">
            <a:extLst>
              <a:ext uri="{FF2B5EF4-FFF2-40B4-BE49-F238E27FC236}">
                <a16:creationId xmlns:a16="http://schemas.microsoft.com/office/drawing/2014/main" id="{60F5EE49-2A44-4301-8512-BDFF38A1E627}"/>
              </a:ext>
            </a:extLst>
          </p:cNvPr>
          <p:cNvSpPr>
            <a:spLocks/>
          </p:cNvSpPr>
          <p:nvPr/>
        </p:nvSpPr>
        <p:spPr bwMode="auto">
          <a:xfrm>
            <a:off x="3575051" y="3836988"/>
            <a:ext cx="1579563" cy="373062"/>
          </a:xfrm>
          <a:custGeom>
            <a:avLst/>
            <a:gdLst>
              <a:gd name="T0" fmla="*/ 2147483647 w 1123"/>
              <a:gd name="T1" fmla="*/ 0 h 235"/>
              <a:gd name="T2" fmla="*/ 0 w 1123"/>
              <a:gd name="T3" fmla="*/ 0 h 235"/>
              <a:gd name="T4" fmla="*/ 0 w 1123"/>
              <a:gd name="T5" fmla="*/ 2147483647 h 235"/>
              <a:gd name="T6" fmla="*/ 0 60000 65536"/>
              <a:gd name="T7" fmla="*/ 0 60000 65536"/>
              <a:gd name="T8" fmla="*/ 0 60000 65536"/>
            </a:gdLst>
            <a:ahLst/>
            <a:cxnLst>
              <a:cxn ang="T6">
                <a:pos x="T0" y="T1"/>
              </a:cxn>
              <a:cxn ang="T7">
                <a:pos x="T2" y="T3"/>
              </a:cxn>
              <a:cxn ang="T8">
                <a:pos x="T4" y="T5"/>
              </a:cxn>
            </a:cxnLst>
            <a:rect l="0" t="0" r="r" b="b"/>
            <a:pathLst>
              <a:path w="1123" h="235">
                <a:moveTo>
                  <a:pt x="1123" y="0"/>
                </a:moveTo>
                <a:lnTo>
                  <a:pt x="0" y="0"/>
                </a:lnTo>
                <a:lnTo>
                  <a:pt x="0" y="235"/>
                </a:ln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2969" name="Text Box 74">
            <a:extLst>
              <a:ext uri="{FF2B5EF4-FFF2-40B4-BE49-F238E27FC236}">
                <a16:creationId xmlns:a16="http://schemas.microsoft.com/office/drawing/2014/main" id="{557A6B9E-3865-4943-8E69-96FC884511F3}"/>
              </a:ext>
            </a:extLst>
          </p:cNvPr>
          <p:cNvSpPr txBox="1">
            <a:spLocks noChangeArrowheads="1"/>
          </p:cNvSpPr>
          <p:nvPr/>
        </p:nvSpPr>
        <p:spPr bwMode="auto">
          <a:xfrm>
            <a:off x="3309938" y="2838450"/>
            <a:ext cx="8048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SYN(x)</a:t>
            </a:r>
          </a:p>
        </p:txBody>
      </p:sp>
      <p:sp>
        <p:nvSpPr>
          <p:cNvPr id="82970" name="Line 75">
            <a:extLst>
              <a:ext uri="{FF2B5EF4-FFF2-40B4-BE49-F238E27FC236}">
                <a16:creationId xmlns:a16="http://schemas.microsoft.com/office/drawing/2014/main" id="{0BD4081C-7167-4B23-A5DA-07A3CB54749C}"/>
              </a:ext>
            </a:extLst>
          </p:cNvPr>
          <p:cNvSpPr>
            <a:spLocks noChangeShapeType="1"/>
          </p:cNvSpPr>
          <p:nvPr/>
        </p:nvSpPr>
        <p:spPr bwMode="auto">
          <a:xfrm>
            <a:off x="2770189" y="3136900"/>
            <a:ext cx="19653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2971" name="Text Box 76">
            <a:extLst>
              <a:ext uri="{FF2B5EF4-FFF2-40B4-BE49-F238E27FC236}">
                <a16:creationId xmlns:a16="http://schemas.microsoft.com/office/drawing/2014/main" id="{8E949AD5-D7FA-4095-BC43-CF9C5104ED64}"/>
              </a:ext>
            </a:extLst>
          </p:cNvPr>
          <p:cNvSpPr txBox="1">
            <a:spLocks noChangeArrowheads="1"/>
          </p:cNvSpPr>
          <p:nvPr/>
        </p:nvSpPr>
        <p:spPr bwMode="auto">
          <a:xfrm>
            <a:off x="2454276" y="2989263"/>
            <a:ext cx="2606675"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80000"/>
              </a:lnSpc>
              <a:defRPr/>
            </a:pPr>
            <a:endParaRPr lang="en-US" sz="1400"/>
          </a:p>
          <a:p>
            <a:pPr>
              <a:lnSpc>
                <a:spcPct val="90000"/>
              </a:lnSpc>
              <a:defRPr/>
            </a:pPr>
            <a:r>
              <a:rPr lang="en-US" sz="1400"/>
              <a:t>SYNACK(seq=y,ACKnum=x+1)</a:t>
            </a:r>
          </a:p>
          <a:p>
            <a:pPr>
              <a:lnSpc>
                <a:spcPct val="90000"/>
              </a:lnSpc>
              <a:defRPr/>
            </a:pPr>
            <a:r>
              <a:rPr lang="en-US" sz="1400"/>
              <a:t>create new socket for </a:t>
            </a:r>
          </a:p>
          <a:p>
            <a:pPr>
              <a:lnSpc>
                <a:spcPct val="90000"/>
              </a:lnSpc>
              <a:defRPr/>
            </a:pPr>
            <a:r>
              <a:rPr lang="en-US" sz="1400"/>
              <a:t>communication back to client</a:t>
            </a:r>
          </a:p>
        </p:txBody>
      </p:sp>
      <p:sp>
        <p:nvSpPr>
          <p:cNvPr id="100379" name="Freeform 77">
            <a:extLst>
              <a:ext uri="{FF2B5EF4-FFF2-40B4-BE49-F238E27FC236}">
                <a16:creationId xmlns:a16="http://schemas.microsoft.com/office/drawing/2014/main" id="{0E107A99-9169-4727-B34A-14C09AA960A2}"/>
              </a:ext>
            </a:extLst>
          </p:cNvPr>
          <p:cNvSpPr>
            <a:spLocks/>
          </p:cNvSpPr>
          <p:nvPr/>
        </p:nvSpPr>
        <p:spPr bwMode="auto">
          <a:xfrm flipV="1">
            <a:off x="3570288" y="5076826"/>
            <a:ext cx="1579562" cy="373063"/>
          </a:xfrm>
          <a:custGeom>
            <a:avLst/>
            <a:gdLst>
              <a:gd name="T0" fmla="*/ 2147483647 w 1123"/>
              <a:gd name="T1" fmla="*/ 0 h 235"/>
              <a:gd name="T2" fmla="*/ 0 w 1123"/>
              <a:gd name="T3" fmla="*/ 0 h 235"/>
              <a:gd name="T4" fmla="*/ 0 w 1123"/>
              <a:gd name="T5" fmla="*/ 2147483647 h 235"/>
              <a:gd name="T6" fmla="*/ 0 60000 65536"/>
              <a:gd name="T7" fmla="*/ 0 60000 65536"/>
              <a:gd name="T8" fmla="*/ 0 60000 65536"/>
            </a:gdLst>
            <a:ahLst/>
            <a:cxnLst>
              <a:cxn ang="T6">
                <a:pos x="T0" y="T1"/>
              </a:cxn>
              <a:cxn ang="T7">
                <a:pos x="T2" y="T3"/>
              </a:cxn>
              <a:cxn ang="T8">
                <a:pos x="T4" y="T5"/>
              </a:cxn>
            </a:cxnLst>
            <a:rect l="0" t="0" r="r" b="b"/>
            <a:pathLst>
              <a:path w="1123" h="235">
                <a:moveTo>
                  <a:pt x="1123" y="0"/>
                </a:moveTo>
                <a:lnTo>
                  <a:pt x="0" y="0"/>
                </a:lnTo>
                <a:lnTo>
                  <a:pt x="0" y="235"/>
                </a:lnTo>
              </a:path>
            </a:pathLst>
          </a:custGeom>
          <a:noFill/>
          <a:ln w="9525"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380" name="Freeform 78">
            <a:extLst>
              <a:ext uri="{FF2B5EF4-FFF2-40B4-BE49-F238E27FC236}">
                <a16:creationId xmlns:a16="http://schemas.microsoft.com/office/drawing/2014/main" id="{805095EA-E475-4F06-ACF7-9B33DEE6B022}"/>
              </a:ext>
            </a:extLst>
          </p:cNvPr>
          <p:cNvSpPr>
            <a:spLocks/>
          </p:cNvSpPr>
          <p:nvPr/>
        </p:nvSpPr>
        <p:spPr bwMode="auto">
          <a:xfrm flipH="1" flipV="1">
            <a:off x="6137275" y="5094288"/>
            <a:ext cx="947738" cy="373062"/>
          </a:xfrm>
          <a:custGeom>
            <a:avLst/>
            <a:gdLst>
              <a:gd name="T0" fmla="*/ 2147483647 w 1123"/>
              <a:gd name="T1" fmla="*/ 0 h 235"/>
              <a:gd name="T2" fmla="*/ 0 w 1123"/>
              <a:gd name="T3" fmla="*/ 0 h 235"/>
              <a:gd name="T4" fmla="*/ 0 w 1123"/>
              <a:gd name="T5" fmla="*/ 2147483647 h 235"/>
              <a:gd name="T6" fmla="*/ 0 60000 65536"/>
              <a:gd name="T7" fmla="*/ 0 60000 65536"/>
              <a:gd name="T8" fmla="*/ 0 60000 65536"/>
            </a:gdLst>
            <a:ahLst/>
            <a:cxnLst>
              <a:cxn ang="T6">
                <a:pos x="T0" y="T1"/>
              </a:cxn>
              <a:cxn ang="T7">
                <a:pos x="T2" y="T3"/>
              </a:cxn>
              <a:cxn ang="T8">
                <a:pos x="T4" y="T5"/>
              </a:cxn>
            </a:cxnLst>
            <a:rect l="0" t="0" r="r" b="b"/>
            <a:pathLst>
              <a:path w="1123" h="235">
                <a:moveTo>
                  <a:pt x="1123" y="0"/>
                </a:moveTo>
                <a:lnTo>
                  <a:pt x="0" y="0"/>
                </a:lnTo>
                <a:lnTo>
                  <a:pt x="0" y="235"/>
                </a:lnTo>
              </a:path>
            </a:pathLst>
          </a:custGeom>
          <a:noFill/>
          <a:ln w="9525"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2974" name="Text Box 79">
            <a:extLst>
              <a:ext uri="{FF2B5EF4-FFF2-40B4-BE49-F238E27FC236}">
                <a16:creationId xmlns:a16="http://schemas.microsoft.com/office/drawing/2014/main" id="{59EE4277-BE89-44DA-9877-9D51F649F0CF}"/>
              </a:ext>
            </a:extLst>
          </p:cNvPr>
          <p:cNvSpPr txBox="1">
            <a:spLocks noChangeArrowheads="1"/>
          </p:cNvSpPr>
          <p:nvPr/>
        </p:nvSpPr>
        <p:spPr bwMode="auto">
          <a:xfrm>
            <a:off x="7132639" y="4970463"/>
            <a:ext cx="2615075" cy="6524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80000"/>
              </a:lnSpc>
              <a:defRPr/>
            </a:pPr>
            <a:endParaRPr lang="en-US" sz="1400"/>
          </a:p>
          <a:p>
            <a:pPr>
              <a:lnSpc>
                <a:spcPct val="90000"/>
              </a:lnSpc>
              <a:defRPr/>
            </a:pPr>
            <a:r>
              <a:rPr lang="en-US" sz="1400"/>
              <a:t>SYNACK(seq=y,ACKnum=x+1)</a:t>
            </a:r>
          </a:p>
          <a:p>
            <a:pPr>
              <a:lnSpc>
                <a:spcPct val="90000"/>
              </a:lnSpc>
              <a:defRPr/>
            </a:pPr>
            <a:endParaRPr lang="en-US" sz="1400"/>
          </a:p>
        </p:txBody>
      </p:sp>
      <p:sp>
        <p:nvSpPr>
          <p:cNvPr id="82975" name="Line 80">
            <a:extLst>
              <a:ext uri="{FF2B5EF4-FFF2-40B4-BE49-F238E27FC236}">
                <a16:creationId xmlns:a16="http://schemas.microsoft.com/office/drawing/2014/main" id="{753FA203-503B-42B3-9D6A-8FF86931C022}"/>
              </a:ext>
            </a:extLst>
          </p:cNvPr>
          <p:cNvSpPr>
            <a:spLocks noChangeShapeType="1"/>
          </p:cNvSpPr>
          <p:nvPr/>
        </p:nvSpPr>
        <p:spPr bwMode="auto">
          <a:xfrm>
            <a:off x="7242175" y="5435600"/>
            <a:ext cx="252888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2976" name="Text Box 81">
            <a:extLst>
              <a:ext uri="{FF2B5EF4-FFF2-40B4-BE49-F238E27FC236}">
                <a16:creationId xmlns:a16="http://schemas.microsoft.com/office/drawing/2014/main" id="{3AC9D456-28A1-4D59-8CE9-160B92F63F11}"/>
              </a:ext>
            </a:extLst>
          </p:cNvPr>
          <p:cNvSpPr txBox="1">
            <a:spLocks noChangeArrowheads="1"/>
          </p:cNvSpPr>
          <p:nvPr/>
        </p:nvSpPr>
        <p:spPr bwMode="auto">
          <a:xfrm>
            <a:off x="7542213" y="5248275"/>
            <a:ext cx="1760418" cy="6524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80000"/>
              </a:lnSpc>
              <a:defRPr/>
            </a:pPr>
            <a:endParaRPr lang="en-US" sz="1400"/>
          </a:p>
          <a:p>
            <a:pPr>
              <a:lnSpc>
                <a:spcPct val="90000"/>
              </a:lnSpc>
              <a:defRPr/>
            </a:pPr>
            <a:r>
              <a:rPr lang="en-US" sz="1400"/>
              <a:t>ACK(ACKnum=y+1)</a:t>
            </a:r>
          </a:p>
          <a:p>
            <a:pPr>
              <a:lnSpc>
                <a:spcPct val="90000"/>
              </a:lnSpc>
              <a:defRPr/>
            </a:pPr>
            <a:endParaRPr lang="en-US" sz="1400"/>
          </a:p>
        </p:txBody>
      </p:sp>
      <p:sp>
        <p:nvSpPr>
          <p:cNvPr id="82977" name="Line 82">
            <a:extLst>
              <a:ext uri="{FF2B5EF4-FFF2-40B4-BE49-F238E27FC236}">
                <a16:creationId xmlns:a16="http://schemas.microsoft.com/office/drawing/2014/main" id="{E691EC28-36CC-4B85-A672-0055530DB4F9}"/>
              </a:ext>
            </a:extLst>
          </p:cNvPr>
          <p:cNvSpPr>
            <a:spLocks noChangeShapeType="1"/>
          </p:cNvSpPr>
          <p:nvPr/>
        </p:nvSpPr>
        <p:spPr bwMode="auto">
          <a:xfrm>
            <a:off x="2373314" y="5822950"/>
            <a:ext cx="19653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2978" name="Text Box 83">
            <a:extLst>
              <a:ext uri="{FF2B5EF4-FFF2-40B4-BE49-F238E27FC236}">
                <a16:creationId xmlns:a16="http://schemas.microsoft.com/office/drawing/2014/main" id="{9F35393E-4467-4FFD-89C2-44D75D81F5B1}"/>
              </a:ext>
            </a:extLst>
          </p:cNvPr>
          <p:cNvSpPr txBox="1">
            <a:spLocks noChangeArrowheads="1"/>
          </p:cNvSpPr>
          <p:nvPr/>
        </p:nvSpPr>
        <p:spPr bwMode="auto">
          <a:xfrm>
            <a:off x="2433638" y="5356225"/>
            <a:ext cx="1760418" cy="6524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80000"/>
              </a:lnSpc>
              <a:defRPr/>
            </a:pPr>
            <a:endParaRPr lang="en-US" sz="1400"/>
          </a:p>
          <a:p>
            <a:pPr>
              <a:lnSpc>
                <a:spcPct val="90000"/>
              </a:lnSpc>
              <a:defRPr/>
            </a:pPr>
            <a:r>
              <a:rPr lang="en-US" sz="1400"/>
              <a:t>ACK(ACKnum=y+1)</a:t>
            </a:r>
          </a:p>
          <a:p>
            <a:pPr>
              <a:lnSpc>
                <a:spcPct val="90000"/>
              </a:lnSpc>
              <a:defRPr/>
            </a:pPr>
            <a:endParaRPr lang="en-US" sz="1400"/>
          </a:p>
        </p:txBody>
      </p:sp>
      <p:sp>
        <p:nvSpPr>
          <p:cNvPr id="82979" name="Text Box 84">
            <a:extLst>
              <a:ext uri="{FF2B5EF4-FFF2-40B4-BE49-F238E27FC236}">
                <a16:creationId xmlns:a16="http://schemas.microsoft.com/office/drawing/2014/main" id="{0BF8047D-A102-4374-A834-9AF2B5A6AC7F}"/>
              </a:ext>
            </a:extLst>
          </p:cNvPr>
          <p:cNvSpPr txBox="1">
            <a:spLocks noChangeArrowheads="1"/>
          </p:cNvSpPr>
          <p:nvPr/>
        </p:nvSpPr>
        <p:spPr bwMode="auto">
          <a:xfrm>
            <a:off x="3084513" y="5788026"/>
            <a:ext cx="341312"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latin typeface="Symbol" charset="0"/>
              </a:rPr>
              <a:t>L</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oter Placeholder 5">
            <a:extLst>
              <a:ext uri="{FF2B5EF4-FFF2-40B4-BE49-F238E27FC236}">
                <a16:creationId xmlns:a16="http://schemas.microsoft.com/office/drawing/2014/main" id="{B2377A29-9CB7-4B97-A586-07736710BB08}"/>
              </a:ext>
            </a:extLst>
          </p:cNvPr>
          <p:cNvSpPr>
            <a:spLocks noGrp="1"/>
          </p:cNvSpPr>
          <p:nvPr>
            <p:ph type="ftr" sz="quarter" idx="11"/>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200"/>
              <a:t>Transport</a:t>
            </a:r>
            <a:r>
              <a:rPr lang="en-US" sz="1400"/>
              <a:t> </a:t>
            </a:r>
            <a:r>
              <a:rPr lang="en-US" sz="1200"/>
              <a:t>Layer</a:t>
            </a:r>
          </a:p>
        </p:txBody>
      </p:sp>
      <p:sp>
        <p:nvSpPr>
          <p:cNvPr id="83971" name="Slide Number Placeholder 6">
            <a:extLst>
              <a:ext uri="{FF2B5EF4-FFF2-40B4-BE49-F238E27FC236}">
                <a16:creationId xmlns:a16="http://schemas.microsoft.com/office/drawing/2014/main" id="{8D27DA1A-6EC2-4D4E-9317-F80FEB1EA41D}"/>
              </a:ext>
            </a:extLst>
          </p:cNvPr>
          <p:cNvSpPr>
            <a:spLocks noGrp="1"/>
          </p:cNvSpPr>
          <p:nvPr>
            <p:ph type="sldNum" sz="quarter" idx="12"/>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3-</a:t>
            </a:r>
            <a:fld id="{5A4FE052-F68B-448E-A53B-4027FBA11E87}" type="slidenum">
              <a:rPr lang="en-US" altLang="en-US" sz="1200"/>
              <a:pPr/>
              <a:t>46</a:t>
            </a:fld>
            <a:endParaRPr lang="en-US" altLang="en-US" sz="1200"/>
          </a:p>
        </p:txBody>
      </p:sp>
      <p:pic>
        <p:nvPicPr>
          <p:cNvPr id="101379" name="Picture 2" descr="underline_base">
            <a:extLst>
              <a:ext uri="{FF2B5EF4-FFF2-40B4-BE49-F238E27FC236}">
                <a16:creationId xmlns:a16="http://schemas.microsoft.com/office/drawing/2014/main" id="{6A52369F-9148-46A6-A7DF-B6E3B9494C4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726" y="838200"/>
            <a:ext cx="6399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3" name="Rectangle 45">
            <a:extLst>
              <a:ext uri="{FF2B5EF4-FFF2-40B4-BE49-F238E27FC236}">
                <a16:creationId xmlns:a16="http://schemas.microsoft.com/office/drawing/2014/main" id="{26464C4B-1C50-49E5-9C57-028B682B318E}"/>
              </a:ext>
            </a:extLst>
          </p:cNvPr>
          <p:cNvSpPr>
            <a:spLocks noGrp="1" noChangeArrowheads="1"/>
          </p:cNvSpPr>
          <p:nvPr>
            <p:ph type="title"/>
          </p:nvPr>
        </p:nvSpPr>
        <p:spPr>
          <a:xfrm>
            <a:off x="1957388" y="241301"/>
            <a:ext cx="7772400" cy="727075"/>
          </a:xfrm>
        </p:spPr>
        <p:txBody>
          <a:bodyPr/>
          <a:lstStyle/>
          <a:p>
            <a:pPr>
              <a:defRPr/>
            </a:pPr>
            <a:r>
              <a:rPr lang="en-US">
                <a:ea typeface="ＭＳ Ｐゴシック" charset="0"/>
                <a:cs typeface="+mj-cs"/>
              </a:rPr>
              <a:t>TCP: closing a connection</a:t>
            </a:r>
          </a:p>
        </p:txBody>
      </p:sp>
      <p:sp>
        <p:nvSpPr>
          <p:cNvPr id="83974" name="Rectangle 47">
            <a:extLst>
              <a:ext uri="{FF2B5EF4-FFF2-40B4-BE49-F238E27FC236}">
                <a16:creationId xmlns:a16="http://schemas.microsoft.com/office/drawing/2014/main" id="{79F57654-F9FC-4A48-8942-D194E710A35E}"/>
              </a:ext>
            </a:extLst>
          </p:cNvPr>
          <p:cNvSpPr>
            <a:spLocks noGrp="1" noChangeArrowheads="1"/>
          </p:cNvSpPr>
          <p:nvPr>
            <p:ph type="body" sz="half" idx="2"/>
          </p:nvPr>
        </p:nvSpPr>
        <p:spPr>
          <a:xfrm>
            <a:off x="2260600" y="1328738"/>
            <a:ext cx="7683500" cy="4648200"/>
          </a:xfrm>
        </p:spPr>
        <p:txBody>
          <a:bodyPr/>
          <a:lstStyle/>
          <a:p>
            <a:pPr>
              <a:buFont typeface="Wingdings" charset="0"/>
              <a:buChar char="v"/>
              <a:defRPr/>
            </a:pPr>
            <a:r>
              <a:rPr lang="en-US">
                <a:ea typeface="ＭＳ Ｐゴシック" charset="0"/>
                <a:cs typeface="+mn-cs"/>
              </a:rPr>
              <a:t>client, server each close their side of connection</a:t>
            </a:r>
          </a:p>
          <a:p>
            <a:pPr lvl="1">
              <a:buFont typeface="Wingdings" charset="0"/>
              <a:buChar char="§"/>
              <a:defRPr/>
            </a:pPr>
            <a:r>
              <a:rPr lang="en-US">
                <a:ea typeface="ＭＳ Ｐゴシック" charset="0"/>
              </a:rPr>
              <a:t>send TCP segment with FIN bit = 1</a:t>
            </a:r>
          </a:p>
          <a:p>
            <a:pPr>
              <a:buFont typeface="Wingdings" charset="0"/>
              <a:buChar char="v"/>
              <a:defRPr/>
            </a:pPr>
            <a:r>
              <a:rPr lang="en-US">
                <a:ea typeface="ＭＳ Ｐゴシック" charset="0"/>
                <a:cs typeface="+mn-cs"/>
              </a:rPr>
              <a:t>respond to received FIN with ACK</a:t>
            </a:r>
          </a:p>
          <a:p>
            <a:pPr lvl="1">
              <a:buFont typeface="Wingdings" charset="0"/>
              <a:buChar char="§"/>
              <a:defRPr/>
            </a:pPr>
            <a:r>
              <a:rPr lang="en-US">
                <a:ea typeface="ＭＳ Ｐゴシック" charset="0"/>
              </a:rPr>
              <a:t>on receiving FIN, ACK can be combined with own FIN</a:t>
            </a:r>
          </a:p>
          <a:p>
            <a:pPr>
              <a:buFont typeface="Wingdings" charset="0"/>
              <a:buChar char="v"/>
              <a:defRPr/>
            </a:pPr>
            <a:r>
              <a:rPr lang="en-US">
                <a:ea typeface="ＭＳ Ｐゴシック" charset="0"/>
                <a:cs typeface="+mn-cs"/>
              </a:rPr>
              <a:t>simultaneous FIN exchanges can be handled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Footer Placeholder 5">
            <a:extLst>
              <a:ext uri="{FF2B5EF4-FFF2-40B4-BE49-F238E27FC236}">
                <a16:creationId xmlns:a16="http://schemas.microsoft.com/office/drawing/2014/main" id="{45F2F397-FFE0-485B-B0C3-0FE4B9DE1FF5}"/>
              </a:ext>
            </a:extLst>
          </p:cNvPr>
          <p:cNvSpPr>
            <a:spLocks noGrp="1"/>
          </p:cNvSpPr>
          <p:nvPr>
            <p:ph type="ftr" sz="quarter" idx="11"/>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200"/>
              <a:t>Transport</a:t>
            </a:r>
            <a:r>
              <a:rPr lang="en-US" sz="1400"/>
              <a:t> </a:t>
            </a:r>
            <a:r>
              <a:rPr lang="en-US" sz="1200"/>
              <a:t>Layer</a:t>
            </a:r>
          </a:p>
        </p:txBody>
      </p:sp>
      <p:sp>
        <p:nvSpPr>
          <p:cNvPr id="84995" name="Slide Number Placeholder 6">
            <a:extLst>
              <a:ext uri="{FF2B5EF4-FFF2-40B4-BE49-F238E27FC236}">
                <a16:creationId xmlns:a16="http://schemas.microsoft.com/office/drawing/2014/main" id="{2D0A8F25-14A0-43C4-ACC6-3FA787692F2D}"/>
              </a:ext>
            </a:extLst>
          </p:cNvPr>
          <p:cNvSpPr>
            <a:spLocks noGrp="1"/>
          </p:cNvSpPr>
          <p:nvPr>
            <p:ph type="sldNum" sz="quarter" idx="12"/>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3-</a:t>
            </a:r>
            <a:fld id="{7B55AD0B-0DD7-4D67-B3B4-0A7188114CC0}" type="slidenum">
              <a:rPr lang="en-US" altLang="en-US" sz="1200"/>
              <a:pPr/>
              <a:t>47</a:t>
            </a:fld>
            <a:endParaRPr lang="en-US" altLang="en-US" sz="1200"/>
          </a:p>
        </p:txBody>
      </p:sp>
      <p:pic>
        <p:nvPicPr>
          <p:cNvPr id="102403" name="Picture 63" descr="underline_base">
            <a:extLst>
              <a:ext uri="{FF2B5EF4-FFF2-40B4-BE49-F238E27FC236}">
                <a16:creationId xmlns:a16="http://schemas.microsoft.com/office/drawing/2014/main" id="{D651425F-6378-43EB-B98C-689154A667F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726" y="838200"/>
            <a:ext cx="6399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7" name="Line 4">
            <a:extLst>
              <a:ext uri="{FF2B5EF4-FFF2-40B4-BE49-F238E27FC236}">
                <a16:creationId xmlns:a16="http://schemas.microsoft.com/office/drawing/2014/main" id="{EA2DCAE4-33A5-4100-8D09-441C0075A33D}"/>
              </a:ext>
            </a:extLst>
          </p:cNvPr>
          <p:cNvSpPr>
            <a:spLocks noChangeShapeType="1"/>
          </p:cNvSpPr>
          <p:nvPr/>
        </p:nvSpPr>
        <p:spPr bwMode="auto">
          <a:xfrm flipH="1">
            <a:off x="4995864" y="2081213"/>
            <a:ext cx="1587" cy="3948112"/>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4998" name="Line 10">
            <a:extLst>
              <a:ext uri="{FF2B5EF4-FFF2-40B4-BE49-F238E27FC236}">
                <a16:creationId xmlns:a16="http://schemas.microsoft.com/office/drawing/2014/main" id="{FFB5A837-FE10-4C5A-B3E8-43FEEA1EB176}"/>
              </a:ext>
            </a:extLst>
          </p:cNvPr>
          <p:cNvSpPr>
            <a:spLocks noChangeShapeType="1"/>
          </p:cNvSpPr>
          <p:nvPr/>
        </p:nvSpPr>
        <p:spPr bwMode="auto">
          <a:xfrm flipH="1">
            <a:off x="7585075" y="2151064"/>
            <a:ext cx="1588" cy="3417887"/>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nvGrpSpPr>
          <p:cNvPr id="396362" name="Group 74">
            <a:extLst>
              <a:ext uri="{FF2B5EF4-FFF2-40B4-BE49-F238E27FC236}">
                <a16:creationId xmlns:a16="http://schemas.microsoft.com/office/drawing/2014/main" id="{337909E6-AA5B-417A-931D-D589E54669D7}"/>
              </a:ext>
            </a:extLst>
          </p:cNvPr>
          <p:cNvGrpSpPr>
            <a:grpSpLocks/>
          </p:cNvGrpSpPr>
          <p:nvPr/>
        </p:nvGrpSpPr>
        <p:grpSpPr bwMode="auto">
          <a:xfrm>
            <a:off x="2068514" y="2762251"/>
            <a:ext cx="1335087" cy="854075"/>
            <a:chOff x="343" y="1740"/>
            <a:chExt cx="841" cy="538"/>
          </a:xfrm>
        </p:grpSpPr>
        <p:sp>
          <p:nvSpPr>
            <p:cNvPr id="85085" name="Text Box 34">
              <a:extLst>
                <a:ext uri="{FF2B5EF4-FFF2-40B4-BE49-F238E27FC236}">
                  <a16:creationId xmlns:a16="http://schemas.microsoft.com/office/drawing/2014/main" id="{5260520E-77CE-4A69-8FDF-FB984CFEE97C}"/>
                </a:ext>
              </a:extLst>
            </p:cNvPr>
            <p:cNvSpPr txBox="1">
              <a:spLocks noChangeArrowheads="1"/>
            </p:cNvSpPr>
            <p:nvPr/>
          </p:nvSpPr>
          <p:spPr bwMode="auto">
            <a:xfrm>
              <a:off x="343" y="2066"/>
              <a:ext cx="841"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FIN_WAIT_2</a:t>
              </a:r>
            </a:p>
          </p:txBody>
        </p:sp>
        <p:sp>
          <p:nvSpPr>
            <p:cNvPr id="85086" name="Line 35">
              <a:extLst>
                <a:ext uri="{FF2B5EF4-FFF2-40B4-BE49-F238E27FC236}">
                  <a16:creationId xmlns:a16="http://schemas.microsoft.com/office/drawing/2014/main" id="{7F5F1141-39F7-40E7-A355-949A973600A1}"/>
                </a:ext>
              </a:extLst>
            </p:cNvPr>
            <p:cNvSpPr>
              <a:spLocks noChangeShapeType="1"/>
            </p:cNvSpPr>
            <p:nvPr/>
          </p:nvSpPr>
          <p:spPr bwMode="auto">
            <a:xfrm>
              <a:off x="634" y="1740"/>
              <a:ext cx="0" cy="356"/>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grpSp>
        <p:nvGrpSpPr>
          <p:cNvPr id="396361" name="Group 73">
            <a:extLst>
              <a:ext uri="{FF2B5EF4-FFF2-40B4-BE49-F238E27FC236}">
                <a16:creationId xmlns:a16="http://schemas.microsoft.com/office/drawing/2014/main" id="{F073C630-6832-4A36-B61E-BD47FA26ADF9}"/>
              </a:ext>
            </a:extLst>
          </p:cNvPr>
          <p:cNvGrpSpPr>
            <a:grpSpLocks/>
          </p:cNvGrpSpPr>
          <p:nvPr/>
        </p:nvGrpSpPr>
        <p:grpSpPr bwMode="auto">
          <a:xfrm>
            <a:off x="8699500" y="2101850"/>
            <a:ext cx="1390650" cy="960438"/>
            <a:chOff x="4520" y="1324"/>
            <a:chExt cx="876" cy="605"/>
          </a:xfrm>
        </p:grpSpPr>
        <p:sp>
          <p:nvSpPr>
            <p:cNvPr id="85083" name="Text Box 37">
              <a:extLst>
                <a:ext uri="{FF2B5EF4-FFF2-40B4-BE49-F238E27FC236}">
                  <a16:creationId xmlns:a16="http://schemas.microsoft.com/office/drawing/2014/main" id="{BCDFAE5C-143E-4278-AAEC-10F3623D60DF}"/>
                </a:ext>
              </a:extLst>
            </p:cNvPr>
            <p:cNvSpPr txBox="1">
              <a:spLocks noChangeArrowheads="1"/>
            </p:cNvSpPr>
            <p:nvPr/>
          </p:nvSpPr>
          <p:spPr bwMode="auto">
            <a:xfrm>
              <a:off x="4520" y="1717"/>
              <a:ext cx="87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CLOSE_WAIT</a:t>
              </a:r>
            </a:p>
          </p:txBody>
        </p:sp>
        <p:sp>
          <p:nvSpPr>
            <p:cNvPr id="85084" name="Line 38">
              <a:extLst>
                <a:ext uri="{FF2B5EF4-FFF2-40B4-BE49-F238E27FC236}">
                  <a16:creationId xmlns:a16="http://schemas.microsoft.com/office/drawing/2014/main" id="{BABA7419-3F94-4ACF-BF90-741D77DB7980}"/>
                </a:ext>
              </a:extLst>
            </p:cNvPr>
            <p:cNvSpPr>
              <a:spLocks noChangeShapeType="1"/>
            </p:cNvSpPr>
            <p:nvPr/>
          </p:nvSpPr>
          <p:spPr bwMode="auto">
            <a:xfrm>
              <a:off x="5171" y="1324"/>
              <a:ext cx="0" cy="415"/>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grpSp>
        <p:nvGrpSpPr>
          <p:cNvPr id="396363" name="Group 75">
            <a:extLst>
              <a:ext uri="{FF2B5EF4-FFF2-40B4-BE49-F238E27FC236}">
                <a16:creationId xmlns:a16="http://schemas.microsoft.com/office/drawing/2014/main" id="{B9424FAE-54B7-41ED-97F6-A677655BF2D5}"/>
              </a:ext>
            </a:extLst>
          </p:cNvPr>
          <p:cNvGrpSpPr>
            <a:grpSpLocks/>
          </p:cNvGrpSpPr>
          <p:nvPr/>
        </p:nvGrpSpPr>
        <p:grpSpPr bwMode="auto">
          <a:xfrm>
            <a:off x="5037138" y="3870325"/>
            <a:ext cx="2495550" cy="579438"/>
            <a:chOff x="2213" y="2438"/>
            <a:chExt cx="1572" cy="365"/>
          </a:xfrm>
        </p:grpSpPr>
        <p:sp>
          <p:nvSpPr>
            <p:cNvPr id="85080" name="Line 41">
              <a:extLst>
                <a:ext uri="{FF2B5EF4-FFF2-40B4-BE49-F238E27FC236}">
                  <a16:creationId xmlns:a16="http://schemas.microsoft.com/office/drawing/2014/main" id="{4A109C75-6CE0-4CB9-842A-04A171CC17A9}"/>
                </a:ext>
              </a:extLst>
            </p:cNvPr>
            <p:cNvSpPr>
              <a:spLocks noChangeShapeType="1"/>
            </p:cNvSpPr>
            <p:nvPr/>
          </p:nvSpPr>
          <p:spPr bwMode="auto">
            <a:xfrm flipH="1">
              <a:off x="2213" y="2483"/>
              <a:ext cx="1572" cy="320"/>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5081" name="Rectangle 42">
              <a:extLst>
                <a:ext uri="{FF2B5EF4-FFF2-40B4-BE49-F238E27FC236}">
                  <a16:creationId xmlns:a16="http://schemas.microsoft.com/office/drawing/2014/main" id="{BC895C4E-AD8B-42FF-A232-EBF8BA977C72}"/>
                </a:ext>
              </a:extLst>
            </p:cNvPr>
            <p:cNvSpPr>
              <a:spLocks noChangeArrowheads="1"/>
            </p:cNvSpPr>
            <p:nvPr/>
          </p:nvSpPr>
          <p:spPr bwMode="auto">
            <a:xfrm>
              <a:off x="2669" y="2438"/>
              <a:ext cx="590" cy="363"/>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5082" name="Text Box 43">
              <a:extLst>
                <a:ext uri="{FF2B5EF4-FFF2-40B4-BE49-F238E27FC236}">
                  <a16:creationId xmlns:a16="http://schemas.microsoft.com/office/drawing/2014/main" id="{F767A392-6736-4EC0-8F85-6F9784AE2395}"/>
                </a:ext>
              </a:extLst>
            </p:cNvPr>
            <p:cNvSpPr txBox="1">
              <a:spLocks noChangeArrowheads="1"/>
            </p:cNvSpPr>
            <p:nvPr/>
          </p:nvSpPr>
          <p:spPr bwMode="auto">
            <a:xfrm>
              <a:off x="2455" y="2562"/>
              <a:ext cx="1063" cy="2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FINbit=1, seq=y</a:t>
              </a:r>
            </a:p>
          </p:txBody>
        </p:sp>
      </p:grpSp>
      <p:grpSp>
        <p:nvGrpSpPr>
          <p:cNvPr id="396368" name="Group 80">
            <a:extLst>
              <a:ext uri="{FF2B5EF4-FFF2-40B4-BE49-F238E27FC236}">
                <a16:creationId xmlns:a16="http://schemas.microsoft.com/office/drawing/2014/main" id="{D555C25C-C655-4332-A55A-5F93D1BA9507}"/>
              </a:ext>
            </a:extLst>
          </p:cNvPr>
          <p:cNvGrpSpPr>
            <a:grpSpLocks/>
          </p:cNvGrpSpPr>
          <p:nvPr/>
        </p:nvGrpSpPr>
        <p:grpSpPr bwMode="auto">
          <a:xfrm>
            <a:off x="5067300" y="4578351"/>
            <a:ext cx="2508250" cy="582613"/>
            <a:chOff x="2232" y="2884"/>
            <a:chExt cx="1580" cy="367"/>
          </a:xfrm>
        </p:grpSpPr>
        <p:sp>
          <p:nvSpPr>
            <p:cNvPr id="85077" name="Line 44">
              <a:extLst>
                <a:ext uri="{FF2B5EF4-FFF2-40B4-BE49-F238E27FC236}">
                  <a16:creationId xmlns:a16="http://schemas.microsoft.com/office/drawing/2014/main" id="{D2DD2692-584D-4B02-8239-23D4FAFF21AC}"/>
                </a:ext>
              </a:extLst>
            </p:cNvPr>
            <p:cNvSpPr>
              <a:spLocks noChangeShapeType="1"/>
            </p:cNvSpPr>
            <p:nvPr/>
          </p:nvSpPr>
          <p:spPr bwMode="auto">
            <a:xfrm>
              <a:off x="2232" y="2884"/>
              <a:ext cx="1580" cy="367"/>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5078" name="Rectangle 46">
              <a:extLst>
                <a:ext uri="{FF2B5EF4-FFF2-40B4-BE49-F238E27FC236}">
                  <a16:creationId xmlns:a16="http://schemas.microsoft.com/office/drawing/2014/main" id="{6BCC59DD-349B-454E-89A0-4DCB94E89E0B}"/>
                </a:ext>
              </a:extLst>
            </p:cNvPr>
            <p:cNvSpPr>
              <a:spLocks noChangeArrowheads="1"/>
            </p:cNvSpPr>
            <p:nvPr/>
          </p:nvSpPr>
          <p:spPr bwMode="auto">
            <a:xfrm>
              <a:off x="2553" y="2995"/>
              <a:ext cx="896" cy="20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5079" name="Text Box 47">
              <a:extLst>
                <a:ext uri="{FF2B5EF4-FFF2-40B4-BE49-F238E27FC236}">
                  <a16:creationId xmlns:a16="http://schemas.microsoft.com/office/drawing/2014/main" id="{592A2A88-F199-491B-8228-52D759CB6670}"/>
                </a:ext>
              </a:extLst>
            </p:cNvPr>
            <p:cNvSpPr txBox="1">
              <a:spLocks noChangeArrowheads="1"/>
            </p:cNvSpPr>
            <p:nvPr/>
          </p:nvSpPr>
          <p:spPr bwMode="auto">
            <a:xfrm>
              <a:off x="2246" y="2958"/>
              <a:ext cx="1549" cy="2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ACKbit=1; ACKnum=y+1</a:t>
              </a:r>
            </a:p>
          </p:txBody>
        </p:sp>
      </p:grpSp>
      <p:grpSp>
        <p:nvGrpSpPr>
          <p:cNvPr id="396360" name="Group 72">
            <a:extLst>
              <a:ext uri="{FF2B5EF4-FFF2-40B4-BE49-F238E27FC236}">
                <a16:creationId xmlns:a16="http://schemas.microsoft.com/office/drawing/2014/main" id="{517601E8-38B0-4727-93D7-A91AB0D1D0D4}"/>
              </a:ext>
            </a:extLst>
          </p:cNvPr>
          <p:cNvGrpSpPr>
            <a:grpSpLocks/>
          </p:cNvGrpSpPr>
          <p:nvPr/>
        </p:nvGrpSpPr>
        <p:grpSpPr bwMode="auto">
          <a:xfrm>
            <a:off x="3614739" y="2901951"/>
            <a:ext cx="4930775" cy="854075"/>
            <a:chOff x="1317" y="1828"/>
            <a:chExt cx="3106" cy="538"/>
          </a:xfrm>
        </p:grpSpPr>
        <p:sp>
          <p:nvSpPr>
            <p:cNvPr id="85072" name="Line 13">
              <a:extLst>
                <a:ext uri="{FF2B5EF4-FFF2-40B4-BE49-F238E27FC236}">
                  <a16:creationId xmlns:a16="http://schemas.microsoft.com/office/drawing/2014/main" id="{73C32832-97AB-41A7-8876-9F1F7DFEA6B2}"/>
                </a:ext>
              </a:extLst>
            </p:cNvPr>
            <p:cNvSpPr>
              <a:spLocks noChangeShapeType="1"/>
            </p:cNvSpPr>
            <p:nvPr/>
          </p:nvSpPr>
          <p:spPr bwMode="auto">
            <a:xfrm flipH="1">
              <a:off x="2186" y="1828"/>
              <a:ext cx="1580" cy="367"/>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5073" name="Rectangle 14">
              <a:extLst>
                <a:ext uri="{FF2B5EF4-FFF2-40B4-BE49-F238E27FC236}">
                  <a16:creationId xmlns:a16="http://schemas.microsoft.com/office/drawing/2014/main" id="{6510FC23-A2BB-4773-BEF1-26E8375EE19B}"/>
                </a:ext>
              </a:extLst>
            </p:cNvPr>
            <p:cNvSpPr>
              <a:spLocks noChangeArrowheads="1"/>
            </p:cNvSpPr>
            <p:nvPr/>
          </p:nvSpPr>
          <p:spPr bwMode="auto">
            <a:xfrm>
              <a:off x="2507" y="1912"/>
              <a:ext cx="896" cy="20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5074" name="Text Box 15">
              <a:extLst>
                <a:ext uri="{FF2B5EF4-FFF2-40B4-BE49-F238E27FC236}">
                  <a16:creationId xmlns:a16="http://schemas.microsoft.com/office/drawing/2014/main" id="{D4D687A3-18A8-4035-BE53-BDF2DF2B7003}"/>
                </a:ext>
              </a:extLst>
            </p:cNvPr>
            <p:cNvSpPr txBox="1">
              <a:spLocks noChangeArrowheads="1"/>
            </p:cNvSpPr>
            <p:nvPr/>
          </p:nvSpPr>
          <p:spPr bwMode="auto">
            <a:xfrm>
              <a:off x="2200" y="1875"/>
              <a:ext cx="1534"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ACKbit=1; ACKnum=x+1</a:t>
              </a:r>
            </a:p>
          </p:txBody>
        </p:sp>
        <p:sp>
          <p:nvSpPr>
            <p:cNvPr id="85075" name="Text Box 21">
              <a:extLst>
                <a:ext uri="{FF2B5EF4-FFF2-40B4-BE49-F238E27FC236}">
                  <a16:creationId xmlns:a16="http://schemas.microsoft.com/office/drawing/2014/main" id="{A14AE52F-378F-469B-98A1-136774BDFB1F}"/>
                </a:ext>
              </a:extLst>
            </p:cNvPr>
            <p:cNvSpPr txBox="1">
              <a:spLocks noChangeArrowheads="1"/>
            </p:cNvSpPr>
            <p:nvPr/>
          </p:nvSpPr>
          <p:spPr bwMode="auto">
            <a:xfrm>
              <a:off x="1317" y="2066"/>
              <a:ext cx="867"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90000"/>
                </a:lnSpc>
                <a:defRPr/>
              </a:pPr>
              <a:r>
                <a:rPr lang="en-US" sz="1400"/>
                <a:t> wait for server</a:t>
              </a:r>
            </a:p>
            <a:p>
              <a:pPr algn="r">
                <a:lnSpc>
                  <a:spcPct val="90000"/>
                </a:lnSpc>
                <a:defRPr/>
              </a:pPr>
              <a:r>
                <a:rPr lang="en-US" sz="1400"/>
                <a:t>close</a:t>
              </a:r>
            </a:p>
          </p:txBody>
        </p:sp>
        <p:sp>
          <p:nvSpPr>
            <p:cNvPr id="85076" name="Text Box 49">
              <a:extLst>
                <a:ext uri="{FF2B5EF4-FFF2-40B4-BE49-F238E27FC236}">
                  <a16:creationId xmlns:a16="http://schemas.microsoft.com/office/drawing/2014/main" id="{F929EDF9-D526-433D-9670-ED530397ED22}"/>
                </a:ext>
              </a:extLst>
            </p:cNvPr>
            <p:cNvSpPr txBox="1">
              <a:spLocks noChangeArrowheads="1"/>
            </p:cNvSpPr>
            <p:nvPr/>
          </p:nvSpPr>
          <p:spPr bwMode="auto">
            <a:xfrm>
              <a:off x="3822" y="1979"/>
              <a:ext cx="601"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90000"/>
                </a:lnSpc>
                <a:defRPr/>
              </a:pPr>
              <a:r>
                <a:rPr lang="en-US" sz="1400"/>
                <a:t>can still</a:t>
              </a:r>
            </a:p>
            <a:p>
              <a:pPr algn="l">
                <a:lnSpc>
                  <a:spcPct val="90000"/>
                </a:lnSpc>
                <a:defRPr/>
              </a:pPr>
              <a:r>
                <a:rPr lang="en-US" sz="1400"/>
                <a:t>send data</a:t>
              </a:r>
            </a:p>
          </p:txBody>
        </p:sp>
      </p:grpSp>
      <p:grpSp>
        <p:nvGrpSpPr>
          <p:cNvPr id="396366" name="Group 78">
            <a:extLst>
              <a:ext uri="{FF2B5EF4-FFF2-40B4-BE49-F238E27FC236}">
                <a16:creationId xmlns:a16="http://schemas.microsoft.com/office/drawing/2014/main" id="{9851A5E9-375F-444B-844B-A01ACD61E5CC}"/>
              </a:ext>
            </a:extLst>
          </p:cNvPr>
          <p:cNvGrpSpPr>
            <a:grpSpLocks/>
          </p:cNvGrpSpPr>
          <p:nvPr/>
        </p:nvGrpSpPr>
        <p:grpSpPr bwMode="auto">
          <a:xfrm>
            <a:off x="7583488" y="3032125"/>
            <a:ext cx="2501900" cy="1735138"/>
            <a:chOff x="3817" y="1910"/>
            <a:chExt cx="1576" cy="1093"/>
          </a:xfrm>
        </p:grpSpPr>
        <p:sp>
          <p:nvSpPr>
            <p:cNvPr id="85068" name="Text Box 50">
              <a:extLst>
                <a:ext uri="{FF2B5EF4-FFF2-40B4-BE49-F238E27FC236}">
                  <a16:creationId xmlns:a16="http://schemas.microsoft.com/office/drawing/2014/main" id="{FC0495FE-900E-4041-8172-E2C542E8A5A7}"/>
                </a:ext>
              </a:extLst>
            </p:cNvPr>
            <p:cNvSpPr txBox="1">
              <a:spLocks noChangeArrowheads="1"/>
            </p:cNvSpPr>
            <p:nvPr/>
          </p:nvSpPr>
          <p:spPr bwMode="auto">
            <a:xfrm>
              <a:off x="3817" y="2703"/>
              <a:ext cx="792"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90000"/>
                </a:lnSpc>
                <a:defRPr/>
              </a:pPr>
              <a:r>
                <a:rPr lang="en-US" sz="1400"/>
                <a:t>can no longer</a:t>
              </a:r>
            </a:p>
            <a:p>
              <a:pPr algn="l">
                <a:lnSpc>
                  <a:spcPct val="90000"/>
                </a:lnSpc>
                <a:defRPr/>
              </a:pPr>
              <a:r>
                <a:rPr lang="en-US" sz="1400"/>
                <a:t>send data</a:t>
              </a:r>
            </a:p>
          </p:txBody>
        </p:sp>
        <p:grpSp>
          <p:nvGrpSpPr>
            <p:cNvPr id="102476" name="Group 76">
              <a:extLst>
                <a:ext uri="{FF2B5EF4-FFF2-40B4-BE49-F238E27FC236}">
                  <a16:creationId xmlns:a16="http://schemas.microsoft.com/office/drawing/2014/main" id="{21D35352-A589-43D9-86E9-579834B5AF8A}"/>
                </a:ext>
              </a:extLst>
            </p:cNvPr>
            <p:cNvGrpSpPr>
              <a:grpSpLocks/>
            </p:cNvGrpSpPr>
            <p:nvPr/>
          </p:nvGrpSpPr>
          <p:grpSpPr bwMode="auto">
            <a:xfrm>
              <a:off x="4691" y="1910"/>
              <a:ext cx="702" cy="723"/>
              <a:chOff x="4691" y="1910"/>
              <a:chExt cx="702" cy="723"/>
            </a:xfrm>
          </p:grpSpPr>
          <p:sp>
            <p:nvSpPr>
              <p:cNvPr id="85070" name="Line 39">
                <a:extLst>
                  <a:ext uri="{FF2B5EF4-FFF2-40B4-BE49-F238E27FC236}">
                    <a16:creationId xmlns:a16="http://schemas.microsoft.com/office/drawing/2014/main" id="{9CA0C969-84E4-4253-8185-B73AFD3310CE}"/>
                  </a:ext>
                </a:extLst>
              </p:cNvPr>
              <p:cNvSpPr>
                <a:spLocks noChangeShapeType="1"/>
              </p:cNvSpPr>
              <p:nvPr/>
            </p:nvSpPr>
            <p:spPr bwMode="auto">
              <a:xfrm>
                <a:off x="5167" y="1910"/>
                <a:ext cx="0" cy="56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5071" name="Text Box 55">
                <a:extLst>
                  <a:ext uri="{FF2B5EF4-FFF2-40B4-BE49-F238E27FC236}">
                    <a16:creationId xmlns:a16="http://schemas.microsoft.com/office/drawing/2014/main" id="{E17F3E37-5EFF-43EF-9515-D6851E164684}"/>
                  </a:ext>
                </a:extLst>
              </p:cNvPr>
              <p:cNvSpPr txBox="1">
                <a:spLocks noChangeArrowheads="1"/>
              </p:cNvSpPr>
              <p:nvPr/>
            </p:nvSpPr>
            <p:spPr bwMode="auto">
              <a:xfrm>
                <a:off x="4691" y="2421"/>
                <a:ext cx="70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LAST_ACK</a:t>
                </a:r>
              </a:p>
            </p:txBody>
          </p:sp>
        </p:grpSp>
      </p:grpSp>
      <p:grpSp>
        <p:nvGrpSpPr>
          <p:cNvPr id="396370" name="Group 82">
            <a:extLst>
              <a:ext uri="{FF2B5EF4-FFF2-40B4-BE49-F238E27FC236}">
                <a16:creationId xmlns:a16="http://schemas.microsoft.com/office/drawing/2014/main" id="{59778294-83AC-44C6-BA3B-4144C9B69221}"/>
              </a:ext>
            </a:extLst>
          </p:cNvPr>
          <p:cNvGrpSpPr>
            <a:grpSpLocks/>
          </p:cNvGrpSpPr>
          <p:nvPr/>
        </p:nvGrpSpPr>
        <p:grpSpPr bwMode="auto">
          <a:xfrm>
            <a:off x="9166226" y="4213226"/>
            <a:ext cx="917575" cy="1223963"/>
            <a:chOff x="4814" y="2654"/>
            <a:chExt cx="578" cy="771"/>
          </a:xfrm>
        </p:grpSpPr>
        <p:sp>
          <p:nvSpPr>
            <p:cNvPr id="85066" name="Text Box 11">
              <a:extLst>
                <a:ext uri="{FF2B5EF4-FFF2-40B4-BE49-F238E27FC236}">
                  <a16:creationId xmlns:a16="http://schemas.microsoft.com/office/drawing/2014/main" id="{435DE8F6-5DBA-4703-8F2F-CEE7A63C50DC}"/>
                </a:ext>
              </a:extLst>
            </p:cNvPr>
            <p:cNvSpPr txBox="1">
              <a:spLocks noChangeArrowheads="1"/>
            </p:cNvSpPr>
            <p:nvPr/>
          </p:nvSpPr>
          <p:spPr bwMode="auto">
            <a:xfrm>
              <a:off x="4814" y="3213"/>
              <a:ext cx="57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CLOSED</a:t>
              </a:r>
            </a:p>
          </p:txBody>
        </p:sp>
        <p:sp>
          <p:nvSpPr>
            <p:cNvPr id="85067" name="Line 57">
              <a:extLst>
                <a:ext uri="{FF2B5EF4-FFF2-40B4-BE49-F238E27FC236}">
                  <a16:creationId xmlns:a16="http://schemas.microsoft.com/office/drawing/2014/main" id="{BF32AB70-5C95-4BF1-8FD6-A03F6CFFDCEA}"/>
                </a:ext>
              </a:extLst>
            </p:cNvPr>
            <p:cNvSpPr>
              <a:spLocks noChangeShapeType="1"/>
            </p:cNvSpPr>
            <p:nvPr/>
          </p:nvSpPr>
          <p:spPr bwMode="auto">
            <a:xfrm>
              <a:off x="5173" y="2654"/>
              <a:ext cx="0" cy="576"/>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grpSp>
        <p:nvGrpSpPr>
          <p:cNvPr id="396365" name="Group 77">
            <a:extLst>
              <a:ext uri="{FF2B5EF4-FFF2-40B4-BE49-F238E27FC236}">
                <a16:creationId xmlns:a16="http://schemas.microsoft.com/office/drawing/2014/main" id="{7DB68A6E-D4E2-4697-8790-723B6AC700DA}"/>
              </a:ext>
            </a:extLst>
          </p:cNvPr>
          <p:cNvGrpSpPr>
            <a:grpSpLocks/>
          </p:cNvGrpSpPr>
          <p:nvPr/>
        </p:nvGrpSpPr>
        <p:grpSpPr bwMode="auto">
          <a:xfrm>
            <a:off x="2109789" y="3605214"/>
            <a:ext cx="1400175" cy="1044575"/>
            <a:chOff x="369" y="2271"/>
            <a:chExt cx="882" cy="658"/>
          </a:xfrm>
        </p:grpSpPr>
        <p:sp>
          <p:nvSpPr>
            <p:cNvPr id="85064" name="Text Box 58">
              <a:extLst>
                <a:ext uri="{FF2B5EF4-FFF2-40B4-BE49-F238E27FC236}">
                  <a16:creationId xmlns:a16="http://schemas.microsoft.com/office/drawing/2014/main" id="{7FC8A8CE-F81C-401C-835A-48EAF251E3C8}"/>
                </a:ext>
              </a:extLst>
            </p:cNvPr>
            <p:cNvSpPr txBox="1">
              <a:spLocks noChangeArrowheads="1"/>
            </p:cNvSpPr>
            <p:nvPr/>
          </p:nvSpPr>
          <p:spPr bwMode="auto">
            <a:xfrm>
              <a:off x="369" y="2717"/>
              <a:ext cx="88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TIMED_WAIT</a:t>
              </a:r>
            </a:p>
          </p:txBody>
        </p:sp>
        <p:sp>
          <p:nvSpPr>
            <p:cNvPr id="85065" name="Line 60">
              <a:extLst>
                <a:ext uri="{FF2B5EF4-FFF2-40B4-BE49-F238E27FC236}">
                  <a16:creationId xmlns:a16="http://schemas.microsoft.com/office/drawing/2014/main" id="{9FDEFFA7-F112-48B3-BB2A-70F843860473}"/>
                </a:ext>
              </a:extLst>
            </p:cNvPr>
            <p:cNvSpPr>
              <a:spLocks noChangeShapeType="1"/>
            </p:cNvSpPr>
            <p:nvPr/>
          </p:nvSpPr>
          <p:spPr bwMode="auto">
            <a:xfrm>
              <a:off x="638" y="2271"/>
              <a:ext cx="0" cy="48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grpSp>
        <p:nvGrpSpPr>
          <p:cNvPr id="396369" name="Group 81">
            <a:extLst>
              <a:ext uri="{FF2B5EF4-FFF2-40B4-BE49-F238E27FC236}">
                <a16:creationId xmlns:a16="http://schemas.microsoft.com/office/drawing/2014/main" id="{B56A1145-BC7B-43D1-9E50-2BF9737357EC}"/>
              </a:ext>
            </a:extLst>
          </p:cNvPr>
          <p:cNvGrpSpPr>
            <a:grpSpLocks/>
          </p:cNvGrpSpPr>
          <p:nvPr/>
        </p:nvGrpSpPr>
        <p:grpSpPr bwMode="auto">
          <a:xfrm>
            <a:off x="2198688" y="4486276"/>
            <a:ext cx="2743200" cy="1768475"/>
            <a:chOff x="425" y="2826"/>
            <a:chExt cx="1728" cy="1114"/>
          </a:xfrm>
        </p:grpSpPr>
        <p:sp>
          <p:nvSpPr>
            <p:cNvPr id="85058" name="Line 52">
              <a:extLst>
                <a:ext uri="{FF2B5EF4-FFF2-40B4-BE49-F238E27FC236}">
                  <a16:creationId xmlns:a16="http://schemas.microsoft.com/office/drawing/2014/main" id="{69D10C9F-10B8-4109-9A9E-8DE1E7D0EE15}"/>
                </a:ext>
              </a:extLst>
            </p:cNvPr>
            <p:cNvSpPr>
              <a:spLocks noChangeShapeType="1"/>
            </p:cNvSpPr>
            <p:nvPr/>
          </p:nvSpPr>
          <p:spPr bwMode="auto">
            <a:xfrm>
              <a:off x="1820" y="2833"/>
              <a:ext cx="7" cy="105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5059" name="Text Box 51">
              <a:extLst>
                <a:ext uri="{FF2B5EF4-FFF2-40B4-BE49-F238E27FC236}">
                  <a16:creationId xmlns:a16="http://schemas.microsoft.com/office/drawing/2014/main" id="{1ECF9C28-E458-4D6E-8C17-B4A82B29E4FF}"/>
                </a:ext>
              </a:extLst>
            </p:cNvPr>
            <p:cNvSpPr txBox="1">
              <a:spLocks noChangeArrowheads="1"/>
            </p:cNvSpPr>
            <p:nvPr/>
          </p:nvSpPr>
          <p:spPr bwMode="auto">
            <a:xfrm>
              <a:off x="1216" y="3093"/>
              <a:ext cx="937" cy="421"/>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90000"/>
                </a:lnSpc>
                <a:defRPr/>
              </a:pPr>
              <a:r>
                <a:rPr lang="en-US" sz="1400"/>
                <a:t> timed wait </a:t>
              </a:r>
            </a:p>
            <a:p>
              <a:pPr algn="r">
                <a:lnSpc>
                  <a:spcPct val="90000"/>
                </a:lnSpc>
                <a:defRPr/>
              </a:pPr>
              <a:r>
                <a:rPr lang="en-US" sz="1400"/>
                <a:t>for 2*max </a:t>
              </a:r>
            </a:p>
            <a:p>
              <a:pPr algn="r">
                <a:lnSpc>
                  <a:spcPct val="90000"/>
                </a:lnSpc>
                <a:defRPr/>
              </a:pPr>
              <a:r>
                <a:rPr lang="en-US" sz="1400"/>
                <a:t>segment lifetime</a:t>
              </a:r>
            </a:p>
          </p:txBody>
        </p:sp>
        <p:sp>
          <p:nvSpPr>
            <p:cNvPr id="85060" name="Line 53">
              <a:extLst>
                <a:ext uri="{FF2B5EF4-FFF2-40B4-BE49-F238E27FC236}">
                  <a16:creationId xmlns:a16="http://schemas.microsoft.com/office/drawing/2014/main" id="{15F0F02F-381B-4291-A74D-6689AEAE72A2}"/>
                </a:ext>
              </a:extLst>
            </p:cNvPr>
            <p:cNvSpPr>
              <a:spLocks noChangeShapeType="1"/>
            </p:cNvSpPr>
            <p:nvPr/>
          </p:nvSpPr>
          <p:spPr bwMode="auto">
            <a:xfrm>
              <a:off x="1742" y="2826"/>
              <a:ext cx="14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5061" name="Line 54">
              <a:extLst>
                <a:ext uri="{FF2B5EF4-FFF2-40B4-BE49-F238E27FC236}">
                  <a16:creationId xmlns:a16="http://schemas.microsoft.com/office/drawing/2014/main" id="{670654FF-EDF6-4A43-99E3-CC875A345CEB}"/>
                </a:ext>
              </a:extLst>
            </p:cNvPr>
            <p:cNvSpPr>
              <a:spLocks noChangeShapeType="1"/>
            </p:cNvSpPr>
            <p:nvPr/>
          </p:nvSpPr>
          <p:spPr bwMode="auto">
            <a:xfrm>
              <a:off x="1759" y="3889"/>
              <a:ext cx="14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5062" name="Text Box 59">
              <a:extLst>
                <a:ext uri="{FF2B5EF4-FFF2-40B4-BE49-F238E27FC236}">
                  <a16:creationId xmlns:a16="http://schemas.microsoft.com/office/drawing/2014/main" id="{B1D86F7A-9DF8-40AA-9F00-2F369B9D0276}"/>
                </a:ext>
              </a:extLst>
            </p:cNvPr>
            <p:cNvSpPr txBox="1">
              <a:spLocks noChangeArrowheads="1"/>
            </p:cNvSpPr>
            <p:nvPr/>
          </p:nvSpPr>
          <p:spPr bwMode="auto">
            <a:xfrm>
              <a:off x="425" y="3728"/>
              <a:ext cx="57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CLOSED</a:t>
              </a:r>
            </a:p>
          </p:txBody>
        </p:sp>
        <p:sp>
          <p:nvSpPr>
            <p:cNvPr id="85063" name="Line 61">
              <a:extLst>
                <a:ext uri="{FF2B5EF4-FFF2-40B4-BE49-F238E27FC236}">
                  <a16:creationId xmlns:a16="http://schemas.microsoft.com/office/drawing/2014/main" id="{C9F86A7C-7AD4-4250-A59D-DC01B903F673}"/>
                </a:ext>
              </a:extLst>
            </p:cNvPr>
            <p:cNvSpPr>
              <a:spLocks noChangeShapeType="1"/>
            </p:cNvSpPr>
            <p:nvPr/>
          </p:nvSpPr>
          <p:spPr bwMode="auto">
            <a:xfrm>
              <a:off x="631" y="2918"/>
              <a:ext cx="0" cy="839"/>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sp>
        <p:nvSpPr>
          <p:cNvPr id="85008" name="Rectangle 62">
            <a:extLst>
              <a:ext uri="{FF2B5EF4-FFF2-40B4-BE49-F238E27FC236}">
                <a16:creationId xmlns:a16="http://schemas.microsoft.com/office/drawing/2014/main" id="{FB032FEB-0323-4585-9717-1E22E2BA1EEC}"/>
              </a:ext>
            </a:extLst>
          </p:cNvPr>
          <p:cNvSpPr>
            <a:spLocks noGrp="1" noChangeArrowheads="1"/>
          </p:cNvSpPr>
          <p:nvPr>
            <p:ph type="title"/>
          </p:nvPr>
        </p:nvSpPr>
        <p:spPr>
          <a:xfrm>
            <a:off x="1957388" y="241301"/>
            <a:ext cx="7772400" cy="727075"/>
          </a:xfrm>
        </p:spPr>
        <p:txBody>
          <a:bodyPr/>
          <a:lstStyle/>
          <a:p>
            <a:pPr>
              <a:defRPr/>
            </a:pPr>
            <a:r>
              <a:rPr lang="en-US">
                <a:ea typeface="ＭＳ Ｐゴシック" charset="0"/>
                <a:cs typeface="+mj-cs"/>
              </a:rPr>
              <a:t>TCP: closing a connection</a:t>
            </a:r>
          </a:p>
        </p:txBody>
      </p:sp>
      <p:grpSp>
        <p:nvGrpSpPr>
          <p:cNvPr id="396359" name="Group 71">
            <a:extLst>
              <a:ext uri="{FF2B5EF4-FFF2-40B4-BE49-F238E27FC236}">
                <a16:creationId xmlns:a16="http://schemas.microsoft.com/office/drawing/2014/main" id="{13D10FBE-1C65-4EAD-B9B2-00E9E0617D9D}"/>
              </a:ext>
            </a:extLst>
          </p:cNvPr>
          <p:cNvGrpSpPr>
            <a:grpSpLocks/>
          </p:cNvGrpSpPr>
          <p:nvPr/>
        </p:nvGrpSpPr>
        <p:grpSpPr bwMode="auto">
          <a:xfrm>
            <a:off x="2074864" y="2046289"/>
            <a:ext cx="1335087" cy="700087"/>
            <a:chOff x="347" y="1289"/>
            <a:chExt cx="841" cy="441"/>
          </a:xfrm>
        </p:grpSpPr>
        <p:sp>
          <p:nvSpPr>
            <p:cNvPr id="85056" name="Text Box 31">
              <a:extLst>
                <a:ext uri="{FF2B5EF4-FFF2-40B4-BE49-F238E27FC236}">
                  <a16:creationId xmlns:a16="http://schemas.microsoft.com/office/drawing/2014/main" id="{C43620D9-B23C-4CC9-B812-7C03FB7FF7AB}"/>
                </a:ext>
              </a:extLst>
            </p:cNvPr>
            <p:cNvSpPr txBox="1">
              <a:spLocks noChangeArrowheads="1"/>
            </p:cNvSpPr>
            <p:nvPr/>
          </p:nvSpPr>
          <p:spPr bwMode="auto">
            <a:xfrm>
              <a:off x="347" y="1518"/>
              <a:ext cx="841"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FIN_WAIT_1</a:t>
              </a:r>
            </a:p>
          </p:txBody>
        </p:sp>
        <p:sp>
          <p:nvSpPr>
            <p:cNvPr id="85057" name="Line 32">
              <a:extLst>
                <a:ext uri="{FF2B5EF4-FFF2-40B4-BE49-F238E27FC236}">
                  <a16:creationId xmlns:a16="http://schemas.microsoft.com/office/drawing/2014/main" id="{41CF6492-7BB9-4DE4-93F9-C826F896D6F0}"/>
                </a:ext>
              </a:extLst>
            </p:cNvPr>
            <p:cNvSpPr>
              <a:spLocks noChangeShapeType="1"/>
            </p:cNvSpPr>
            <p:nvPr/>
          </p:nvSpPr>
          <p:spPr bwMode="auto">
            <a:xfrm>
              <a:off x="630" y="1289"/>
              <a:ext cx="0" cy="277"/>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grpSp>
        <p:nvGrpSpPr>
          <p:cNvPr id="396358" name="Group 70">
            <a:extLst>
              <a:ext uri="{FF2B5EF4-FFF2-40B4-BE49-F238E27FC236}">
                <a16:creationId xmlns:a16="http://schemas.microsoft.com/office/drawing/2014/main" id="{0A8D3163-2294-4DB7-9575-97F907FDF707}"/>
              </a:ext>
            </a:extLst>
          </p:cNvPr>
          <p:cNvGrpSpPr>
            <a:grpSpLocks/>
          </p:cNvGrpSpPr>
          <p:nvPr/>
        </p:nvGrpSpPr>
        <p:grpSpPr bwMode="auto">
          <a:xfrm>
            <a:off x="2728913" y="2100263"/>
            <a:ext cx="4775200" cy="1014412"/>
            <a:chOff x="759" y="1323"/>
            <a:chExt cx="3008" cy="639"/>
          </a:xfrm>
        </p:grpSpPr>
        <p:sp>
          <p:nvSpPr>
            <p:cNvPr id="85051" name="Line 6">
              <a:extLst>
                <a:ext uri="{FF2B5EF4-FFF2-40B4-BE49-F238E27FC236}">
                  <a16:creationId xmlns:a16="http://schemas.microsoft.com/office/drawing/2014/main" id="{27D18BE2-AC2E-4E1E-9DB2-0AD3386DC17D}"/>
                </a:ext>
              </a:extLst>
            </p:cNvPr>
            <p:cNvSpPr>
              <a:spLocks noChangeShapeType="1"/>
            </p:cNvSpPr>
            <p:nvPr/>
          </p:nvSpPr>
          <p:spPr bwMode="auto">
            <a:xfrm>
              <a:off x="2195" y="1442"/>
              <a:ext cx="1572" cy="320"/>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5052" name="Rectangle 7">
              <a:extLst>
                <a:ext uri="{FF2B5EF4-FFF2-40B4-BE49-F238E27FC236}">
                  <a16:creationId xmlns:a16="http://schemas.microsoft.com/office/drawing/2014/main" id="{BE02C13E-200B-4B48-AC4C-C70D1D195684}"/>
                </a:ext>
              </a:extLst>
            </p:cNvPr>
            <p:cNvSpPr>
              <a:spLocks noChangeArrowheads="1"/>
            </p:cNvSpPr>
            <p:nvPr/>
          </p:nvSpPr>
          <p:spPr bwMode="auto">
            <a:xfrm>
              <a:off x="2644" y="1369"/>
              <a:ext cx="590" cy="363"/>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5053" name="Text Box 8">
              <a:extLst>
                <a:ext uri="{FF2B5EF4-FFF2-40B4-BE49-F238E27FC236}">
                  <a16:creationId xmlns:a16="http://schemas.microsoft.com/office/drawing/2014/main" id="{D0833204-774F-409E-9B57-3632FBA34AEC}"/>
                </a:ext>
              </a:extLst>
            </p:cNvPr>
            <p:cNvSpPr txBox="1">
              <a:spLocks noChangeArrowheads="1"/>
            </p:cNvSpPr>
            <p:nvPr/>
          </p:nvSpPr>
          <p:spPr bwMode="auto">
            <a:xfrm>
              <a:off x="2430" y="1493"/>
              <a:ext cx="1052"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FINbit=1, seq=x</a:t>
              </a:r>
            </a:p>
          </p:txBody>
        </p:sp>
        <p:sp>
          <p:nvSpPr>
            <p:cNvPr id="85054" name="Text Box 9">
              <a:extLst>
                <a:ext uri="{FF2B5EF4-FFF2-40B4-BE49-F238E27FC236}">
                  <a16:creationId xmlns:a16="http://schemas.microsoft.com/office/drawing/2014/main" id="{421B8BC7-6261-435B-856B-9444D1F19613}"/>
                </a:ext>
              </a:extLst>
            </p:cNvPr>
            <p:cNvSpPr txBox="1">
              <a:spLocks noChangeArrowheads="1"/>
            </p:cNvSpPr>
            <p:nvPr/>
          </p:nvSpPr>
          <p:spPr bwMode="auto">
            <a:xfrm>
              <a:off x="1209" y="1541"/>
              <a:ext cx="913" cy="42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90000"/>
                </a:lnSpc>
                <a:defRPr/>
              </a:pPr>
              <a:r>
                <a:rPr lang="en-US" sz="1400"/>
                <a:t>can no longer</a:t>
              </a:r>
            </a:p>
            <a:p>
              <a:pPr algn="r">
                <a:lnSpc>
                  <a:spcPct val="90000"/>
                </a:lnSpc>
                <a:defRPr/>
              </a:pPr>
              <a:r>
                <a:rPr lang="en-US" sz="1400"/>
                <a:t>send but can</a:t>
              </a:r>
            </a:p>
            <a:p>
              <a:pPr algn="r">
                <a:lnSpc>
                  <a:spcPct val="90000"/>
                </a:lnSpc>
                <a:defRPr/>
              </a:pPr>
              <a:r>
                <a:rPr lang="en-US" sz="1400"/>
                <a:t> receive data</a:t>
              </a:r>
            </a:p>
          </p:txBody>
        </p:sp>
        <p:sp>
          <p:nvSpPr>
            <p:cNvPr id="85055" name="Text Box 67">
              <a:extLst>
                <a:ext uri="{FF2B5EF4-FFF2-40B4-BE49-F238E27FC236}">
                  <a16:creationId xmlns:a16="http://schemas.microsoft.com/office/drawing/2014/main" id="{9E43FE09-1630-4803-A769-E72E25AF33FD}"/>
                </a:ext>
              </a:extLst>
            </p:cNvPr>
            <p:cNvSpPr txBox="1">
              <a:spLocks noChangeArrowheads="1"/>
            </p:cNvSpPr>
            <p:nvPr/>
          </p:nvSpPr>
          <p:spPr bwMode="auto">
            <a:xfrm>
              <a:off x="759" y="1323"/>
              <a:ext cx="1456"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400">
                  <a:latin typeface="Courier New" charset="0"/>
                </a:rPr>
                <a:t>clientSocket.close()</a:t>
              </a:r>
            </a:p>
          </p:txBody>
        </p:sp>
      </p:grpSp>
      <p:sp>
        <p:nvSpPr>
          <p:cNvPr id="85011" name="Text Box 84">
            <a:extLst>
              <a:ext uri="{FF2B5EF4-FFF2-40B4-BE49-F238E27FC236}">
                <a16:creationId xmlns:a16="http://schemas.microsoft.com/office/drawing/2014/main" id="{5CF1580A-D213-4083-8DC9-D4399944524B}"/>
              </a:ext>
            </a:extLst>
          </p:cNvPr>
          <p:cNvSpPr txBox="1">
            <a:spLocks noChangeArrowheads="1"/>
          </p:cNvSpPr>
          <p:nvPr/>
        </p:nvSpPr>
        <p:spPr bwMode="auto">
          <a:xfrm>
            <a:off x="2022476" y="1368426"/>
            <a:ext cx="1160463" cy="58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i="1">
                <a:solidFill>
                  <a:srgbClr val="000099"/>
                </a:solidFill>
              </a:rPr>
              <a:t>client state</a:t>
            </a:r>
          </a:p>
          <a:p>
            <a:pPr algn="r">
              <a:defRPr/>
            </a:pPr>
            <a:endParaRPr lang="en-US" i="1">
              <a:solidFill>
                <a:srgbClr val="000099"/>
              </a:solidFill>
            </a:endParaRPr>
          </a:p>
        </p:txBody>
      </p:sp>
      <p:sp>
        <p:nvSpPr>
          <p:cNvPr id="85012" name="Text Box 85">
            <a:extLst>
              <a:ext uri="{FF2B5EF4-FFF2-40B4-BE49-F238E27FC236}">
                <a16:creationId xmlns:a16="http://schemas.microsoft.com/office/drawing/2014/main" id="{45AB3872-EB75-4FF0-96D3-4236DC67E6DD}"/>
              </a:ext>
            </a:extLst>
          </p:cNvPr>
          <p:cNvSpPr txBox="1">
            <a:spLocks noChangeArrowheads="1"/>
          </p:cNvSpPr>
          <p:nvPr/>
        </p:nvSpPr>
        <p:spPr bwMode="auto">
          <a:xfrm>
            <a:off x="8877300" y="1385889"/>
            <a:ext cx="1238250" cy="58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i="1">
                <a:solidFill>
                  <a:srgbClr val="000099"/>
                </a:solidFill>
              </a:rPr>
              <a:t>server state</a:t>
            </a:r>
          </a:p>
          <a:p>
            <a:pPr algn="r">
              <a:defRPr/>
            </a:pPr>
            <a:endParaRPr lang="en-US" i="1">
              <a:solidFill>
                <a:srgbClr val="000099"/>
              </a:solidFill>
            </a:endParaRPr>
          </a:p>
        </p:txBody>
      </p:sp>
      <p:sp>
        <p:nvSpPr>
          <p:cNvPr id="85013" name="Text Box 86">
            <a:extLst>
              <a:ext uri="{FF2B5EF4-FFF2-40B4-BE49-F238E27FC236}">
                <a16:creationId xmlns:a16="http://schemas.microsoft.com/office/drawing/2014/main" id="{00FF7417-FB77-4DD9-B7C3-084581DD1B62}"/>
              </a:ext>
            </a:extLst>
          </p:cNvPr>
          <p:cNvSpPr txBox="1">
            <a:spLocks noChangeArrowheads="1"/>
          </p:cNvSpPr>
          <p:nvPr/>
        </p:nvSpPr>
        <p:spPr bwMode="auto">
          <a:xfrm>
            <a:off x="9293226" y="1768475"/>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ESTAB</a:t>
            </a:r>
          </a:p>
        </p:txBody>
      </p:sp>
      <p:sp>
        <p:nvSpPr>
          <p:cNvPr id="85014" name="Text Box 87">
            <a:extLst>
              <a:ext uri="{FF2B5EF4-FFF2-40B4-BE49-F238E27FC236}">
                <a16:creationId xmlns:a16="http://schemas.microsoft.com/office/drawing/2014/main" id="{7AE6DE1D-BACB-45F2-B8B8-0547BE2EC70B}"/>
              </a:ext>
            </a:extLst>
          </p:cNvPr>
          <p:cNvSpPr txBox="1">
            <a:spLocks noChangeArrowheads="1"/>
          </p:cNvSpPr>
          <p:nvPr/>
        </p:nvSpPr>
        <p:spPr bwMode="auto">
          <a:xfrm>
            <a:off x="2057401" y="1751013"/>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t>ESTAB</a:t>
            </a:r>
          </a:p>
        </p:txBody>
      </p:sp>
      <p:grpSp>
        <p:nvGrpSpPr>
          <p:cNvPr id="102422" name="Group 88">
            <a:extLst>
              <a:ext uri="{FF2B5EF4-FFF2-40B4-BE49-F238E27FC236}">
                <a16:creationId xmlns:a16="http://schemas.microsoft.com/office/drawing/2014/main" id="{C857B163-E981-478E-9FD1-175BF2A790C5}"/>
              </a:ext>
            </a:extLst>
          </p:cNvPr>
          <p:cNvGrpSpPr>
            <a:grpSpLocks/>
          </p:cNvGrpSpPr>
          <p:nvPr/>
        </p:nvGrpSpPr>
        <p:grpSpPr bwMode="auto">
          <a:xfrm>
            <a:off x="4664075" y="1443039"/>
            <a:ext cx="642938" cy="600075"/>
            <a:chOff x="-44" y="1473"/>
            <a:chExt cx="981" cy="1105"/>
          </a:xfrm>
        </p:grpSpPr>
        <p:pic>
          <p:nvPicPr>
            <p:cNvPr id="102456" name="Picture 89" descr="desktop_computer_stylized_medium">
              <a:extLst>
                <a:ext uri="{FF2B5EF4-FFF2-40B4-BE49-F238E27FC236}">
                  <a16:creationId xmlns:a16="http://schemas.microsoft.com/office/drawing/2014/main" id="{B480306E-475B-435E-BDEE-22030C18E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7" name="Freeform 90">
              <a:extLst>
                <a:ext uri="{FF2B5EF4-FFF2-40B4-BE49-F238E27FC236}">
                  <a16:creationId xmlns:a16="http://schemas.microsoft.com/office/drawing/2014/main" id="{42D39279-BCE2-40E5-8FBB-495B8C959E04}"/>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02423" name="Group 91">
            <a:extLst>
              <a:ext uri="{FF2B5EF4-FFF2-40B4-BE49-F238E27FC236}">
                <a16:creationId xmlns:a16="http://schemas.microsoft.com/office/drawing/2014/main" id="{958ED5AA-C76E-41DF-A229-889CF8E7C633}"/>
              </a:ext>
            </a:extLst>
          </p:cNvPr>
          <p:cNvGrpSpPr>
            <a:grpSpLocks/>
          </p:cNvGrpSpPr>
          <p:nvPr/>
        </p:nvGrpSpPr>
        <p:grpSpPr bwMode="auto">
          <a:xfrm>
            <a:off x="7296150" y="1446213"/>
            <a:ext cx="336550" cy="512762"/>
            <a:chOff x="4140" y="429"/>
            <a:chExt cx="1425" cy="2396"/>
          </a:xfrm>
        </p:grpSpPr>
        <p:sp>
          <p:nvSpPr>
            <p:cNvPr id="102424" name="Freeform 92">
              <a:extLst>
                <a:ext uri="{FF2B5EF4-FFF2-40B4-BE49-F238E27FC236}">
                  <a16:creationId xmlns:a16="http://schemas.microsoft.com/office/drawing/2014/main" id="{21D07E67-7198-457F-B140-D1C2C42AB086}"/>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018" name="Rectangle 93">
              <a:extLst>
                <a:ext uri="{FF2B5EF4-FFF2-40B4-BE49-F238E27FC236}">
                  <a16:creationId xmlns:a16="http://schemas.microsoft.com/office/drawing/2014/main" id="{9F377890-B4A2-440C-9D42-553D40375018}"/>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02426" name="Freeform 94">
              <a:extLst>
                <a:ext uri="{FF2B5EF4-FFF2-40B4-BE49-F238E27FC236}">
                  <a16:creationId xmlns:a16="http://schemas.microsoft.com/office/drawing/2014/main" id="{36444C9C-B7F5-464C-BE88-DE14967BFF82}"/>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27" name="Freeform 95">
              <a:extLst>
                <a:ext uri="{FF2B5EF4-FFF2-40B4-BE49-F238E27FC236}">
                  <a16:creationId xmlns:a16="http://schemas.microsoft.com/office/drawing/2014/main" id="{7735D037-A136-4C89-8268-CABAEF53D87D}"/>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021" name="Rectangle 96">
              <a:extLst>
                <a:ext uri="{FF2B5EF4-FFF2-40B4-BE49-F238E27FC236}">
                  <a16:creationId xmlns:a16="http://schemas.microsoft.com/office/drawing/2014/main" id="{23816D71-B3C0-494B-9164-D5A8B4D3B461}"/>
                </a:ext>
              </a:extLst>
            </p:cNvPr>
            <p:cNvSpPr>
              <a:spLocks noChangeArrowheads="1"/>
            </p:cNvSpPr>
            <p:nvPr/>
          </p:nvSpPr>
          <p:spPr bwMode="auto">
            <a:xfrm>
              <a:off x="4214" y="696"/>
              <a:ext cx="592"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102429" name="Group 97">
              <a:extLst>
                <a:ext uri="{FF2B5EF4-FFF2-40B4-BE49-F238E27FC236}">
                  <a16:creationId xmlns:a16="http://schemas.microsoft.com/office/drawing/2014/main" id="{1D5B73F6-2743-4AA4-97E2-4A15854A20A1}"/>
                </a:ext>
              </a:extLst>
            </p:cNvPr>
            <p:cNvGrpSpPr>
              <a:grpSpLocks/>
            </p:cNvGrpSpPr>
            <p:nvPr/>
          </p:nvGrpSpPr>
          <p:grpSpPr bwMode="auto">
            <a:xfrm>
              <a:off x="4749" y="668"/>
              <a:ext cx="581" cy="145"/>
              <a:chOff x="614" y="2568"/>
              <a:chExt cx="725" cy="139"/>
            </a:xfrm>
          </p:grpSpPr>
          <p:sp>
            <p:nvSpPr>
              <p:cNvPr id="85047" name="AutoShape 98">
                <a:extLst>
                  <a:ext uri="{FF2B5EF4-FFF2-40B4-BE49-F238E27FC236}">
                    <a16:creationId xmlns:a16="http://schemas.microsoft.com/office/drawing/2014/main" id="{E786AF94-AFE8-4576-BAC2-2BDACBBE5D60}"/>
                  </a:ext>
                </a:extLst>
              </p:cNvPr>
              <p:cNvSpPr>
                <a:spLocks noChangeArrowheads="1"/>
              </p:cNvSpPr>
              <p:nvPr/>
            </p:nvSpPr>
            <p:spPr bwMode="auto">
              <a:xfrm>
                <a:off x="617" y="2566"/>
                <a:ext cx="721" cy="142"/>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5048" name="AutoShape 99">
                <a:extLst>
                  <a:ext uri="{FF2B5EF4-FFF2-40B4-BE49-F238E27FC236}">
                    <a16:creationId xmlns:a16="http://schemas.microsoft.com/office/drawing/2014/main" id="{59B6C7CF-14A8-4542-9578-D3A888E26043}"/>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85023" name="Rectangle 100">
              <a:extLst>
                <a:ext uri="{FF2B5EF4-FFF2-40B4-BE49-F238E27FC236}">
                  <a16:creationId xmlns:a16="http://schemas.microsoft.com/office/drawing/2014/main" id="{0EAC978C-E703-4CC1-A80A-17B4A7A98EC4}"/>
                </a:ext>
              </a:extLst>
            </p:cNvPr>
            <p:cNvSpPr>
              <a:spLocks noChangeArrowheads="1"/>
            </p:cNvSpPr>
            <p:nvPr/>
          </p:nvSpPr>
          <p:spPr bwMode="auto">
            <a:xfrm>
              <a:off x="4221" y="1022"/>
              <a:ext cx="598"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102431" name="Group 101">
              <a:extLst>
                <a:ext uri="{FF2B5EF4-FFF2-40B4-BE49-F238E27FC236}">
                  <a16:creationId xmlns:a16="http://schemas.microsoft.com/office/drawing/2014/main" id="{66B03FA3-1662-4D1D-B9B1-63C7727B9C7A}"/>
                </a:ext>
              </a:extLst>
            </p:cNvPr>
            <p:cNvGrpSpPr>
              <a:grpSpLocks/>
            </p:cNvGrpSpPr>
            <p:nvPr/>
          </p:nvGrpSpPr>
          <p:grpSpPr bwMode="auto">
            <a:xfrm>
              <a:off x="4747" y="994"/>
              <a:ext cx="581" cy="134"/>
              <a:chOff x="614" y="2568"/>
              <a:chExt cx="725" cy="139"/>
            </a:xfrm>
          </p:grpSpPr>
          <p:sp>
            <p:nvSpPr>
              <p:cNvPr id="85045" name="AutoShape 102">
                <a:extLst>
                  <a:ext uri="{FF2B5EF4-FFF2-40B4-BE49-F238E27FC236}">
                    <a16:creationId xmlns:a16="http://schemas.microsoft.com/office/drawing/2014/main" id="{13923D22-E4F3-4D85-8A73-E14F0C5FAF81}"/>
                  </a:ext>
                </a:extLst>
              </p:cNvPr>
              <p:cNvSpPr>
                <a:spLocks noChangeArrowheads="1"/>
              </p:cNvSpPr>
              <p:nvPr/>
            </p:nvSpPr>
            <p:spPr bwMode="auto">
              <a:xfrm>
                <a:off x="611" y="2567"/>
                <a:ext cx="73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5046" name="AutoShape 103">
                <a:extLst>
                  <a:ext uri="{FF2B5EF4-FFF2-40B4-BE49-F238E27FC236}">
                    <a16:creationId xmlns:a16="http://schemas.microsoft.com/office/drawing/2014/main" id="{0F626BC6-A253-4607-95FF-4BDCBE79205F}"/>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85025" name="Rectangle 104">
              <a:extLst>
                <a:ext uri="{FF2B5EF4-FFF2-40B4-BE49-F238E27FC236}">
                  <a16:creationId xmlns:a16="http://schemas.microsoft.com/office/drawing/2014/main" id="{3136A84A-FA69-4B12-B31E-74C61F4971E7}"/>
                </a:ext>
              </a:extLst>
            </p:cNvPr>
            <p:cNvSpPr>
              <a:spLocks noChangeArrowheads="1"/>
            </p:cNvSpPr>
            <p:nvPr/>
          </p:nvSpPr>
          <p:spPr bwMode="auto">
            <a:xfrm>
              <a:off x="4214" y="1356"/>
              <a:ext cx="598"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5026" name="Rectangle 105">
              <a:extLst>
                <a:ext uri="{FF2B5EF4-FFF2-40B4-BE49-F238E27FC236}">
                  <a16:creationId xmlns:a16="http://schemas.microsoft.com/office/drawing/2014/main" id="{AA0C4FB5-9DE2-48F1-8023-D0F665136669}"/>
                </a:ext>
              </a:extLst>
            </p:cNvPr>
            <p:cNvSpPr>
              <a:spLocks noChangeArrowheads="1"/>
            </p:cNvSpPr>
            <p:nvPr/>
          </p:nvSpPr>
          <p:spPr bwMode="auto">
            <a:xfrm>
              <a:off x="4227" y="1653"/>
              <a:ext cx="598"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102434" name="Group 106">
              <a:extLst>
                <a:ext uri="{FF2B5EF4-FFF2-40B4-BE49-F238E27FC236}">
                  <a16:creationId xmlns:a16="http://schemas.microsoft.com/office/drawing/2014/main" id="{39E614E3-5729-4CB6-9C6F-8CA063897BF7}"/>
                </a:ext>
              </a:extLst>
            </p:cNvPr>
            <p:cNvGrpSpPr>
              <a:grpSpLocks/>
            </p:cNvGrpSpPr>
            <p:nvPr/>
          </p:nvGrpSpPr>
          <p:grpSpPr bwMode="auto">
            <a:xfrm>
              <a:off x="4735" y="1627"/>
              <a:ext cx="582" cy="151"/>
              <a:chOff x="614" y="2568"/>
              <a:chExt cx="725" cy="139"/>
            </a:xfrm>
          </p:grpSpPr>
          <p:sp>
            <p:nvSpPr>
              <p:cNvPr id="85043" name="AutoShape 107">
                <a:extLst>
                  <a:ext uri="{FF2B5EF4-FFF2-40B4-BE49-F238E27FC236}">
                    <a16:creationId xmlns:a16="http://schemas.microsoft.com/office/drawing/2014/main" id="{A61CF82E-09A9-4D92-97B9-B70A4441A863}"/>
                  </a:ext>
                </a:extLst>
              </p:cNvPr>
              <p:cNvSpPr>
                <a:spLocks noChangeArrowheads="1"/>
              </p:cNvSpPr>
              <p:nvPr/>
            </p:nvSpPr>
            <p:spPr bwMode="auto">
              <a:xfrm>
                <a:off x="618" y="2571"/>
                <a:ext cx="720"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5044" name="AutoShape 108">
                <a:extLst>
                  <a:ext uri="{FF2B5EF4-FFF2-40B4-BE49-F238E27FC236}">
                    <a16:creationId xmlns:a16="http://schemas.microsoft.com/office/drawing/2014/main" id="{12BACA52-6167-4F70-80B6-8A1141B808DA}"/>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02435" name="Freeform 109">
              <a:extLst>
                <a:ext uri="{FF2B5EF4-FFF2-40B4-BE49-F238E27FC236}">
                  <a16:creationId xmlns:a16="http://schemas.microsoft.com/office/drawing/2014/main" id="{F2155374-38DD-4D74-88EC-3ABB129A4399}"/>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2436" name="Group 110">
              <a:extLst>
                <a:ext uri="{FF2B5EF4-FFF2-40B4-BE49-F238E27FC236}">
                  <a16:creationId xmlns:a16="http://schemas.microsoft.com/office/drawing/2014/main" id="{2EEBE5C6-A501-4BAD-BD85-6F9DE99FE519}"/>
                </a:ext>
              </a:extLst>
            </p:cNvPr>
            <p:cNvGrpSpPr>
              <a:grpSpLocks/>
            </p:cNvGrpSpPr>
            <p:nvPr/>
          </p:nvGrpSpPr>
          <p:grpSpPr bwMode="auto">
            <a:xfrm>
              <a:off x="4739" y="1327"/>
              <a:ext cx="582" cy="139"/>
              <a:chOff x="614" y="2568"/>
              <a:chExt cx="725" cy="139"/>
            </a:xfrm>
          </p:grpSpPr>
          <p:sp>
            <p:nvSpPr>
              <p:cNvPr id="85041" name="AutoShape 111">
                <a:extLst>
                  <a:ext uri="{FF2B5EF4-FFF2-40B4-BE49-F238E27FC236}">
                    <a16:creationId xmlns:a16="http://schemas.microsoft.com/office/drawing/2014/main" id="{B4E823E7-2808-42C3-B9BC-616F8482E4DD}"/>
                  </a:ext>
                </a:extLst>
              </p:cNvPr>
              <p:cNvSpPr>
                <a:spLocks noChangeArrowheads="1"/>
              </p:cNvSpPr>
              <p:nvPr/>
            </p:nvSpPr>
            <p:spPr bwMode="auto">
              <a:xfrm>
                <a:off x="613" y="2568"/>
                <a:ext cx="728" cy="141"/>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5042" name="AutoShape 112">
                <a:extLst>
                  <a:ext uri="{FF2B5EF4-FFF2-40B4-BE49-F238E27FC236}">
                    <a16:creationId xmlns:a16="http://schemas.microsoft.com/office/drawing/2014/main" id="{0CEEAE11-4697-4911-9840-BB927482C00E}"/>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85030" name="Rectangle 113">
              <a:extLst>
                <a:ext uri="{FF2B5EF4-FFF2-40B4-BE49-F238E27FC236}">
                  <a16:creationId xmlns:a16="http://schemas.microsoft.com/office/drawing/2014/main" id="{38F0BCA4-9D5A-4C18-BE9B-2BFC8221C433}"/>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02438" name="Freeform 114">
              <a:extLst>
                <a:ext uri="{FF2B5EF4-FFF2-40B4-BE49-F238E27FC236}">
                  <a16:creationId xmlns:a16="http://schemas.microsoft.com/office/drawing/2014/main" id="{6CDD6363-7099-4497-8540-3D692019F44F}"/>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39" name="Freeform 115">
              <a:extLst>
                <a:ext uri="{FF2B5EF4-FFF2-40B4-BE49-F238E27FC236}">
                  <a16:creationId xmlns:a16="http://schemas.microsoft.com/office/drawing/2014/main" id="{EEE3D7CB-92C2-4F7D-8335-F281F5751CE6}"/>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033" name="Oval 116">
              <a:extLst>
                <a:ext uri="{FF2B5EF4-FFF2-40B4-BE49-F238E27FC236}">
                  <a16:creationId xmlns:a16="http://schemas.microsoft.com/office/drawing/2014/main" id="{C74ED390-E0C9-40CB-9286-42DC8A20C0FB}"/>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02441" name="Freeform 117">
              <a:extLst>
                <a:ext uri="{FF2B5EF4-FFF2-40B4-BE49-F238E27FC236}">
                  <a16:creationId xmlns:a16="http://schemas.microsoft.com/office/drawing/2014/main" id="{58C60CB0-A7CD-408A-8F2A-0D813B1FD021}"/>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035" name="AutoShape 118">
              <a:extLst>
                <a:ext uri="{FF2B5EF4-FFF2-40B4-BE49-F238E27FC236}">
                  <a16:creationId xmlns:a16="http://schemas.microsoft.com/office/drawing/2014/main" id="{1EF4FE83-6410-4314-9C5D-55FDA305C2A9}"/>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5036" name="AutoShape 119">
              <a:extLst>
                <a:ext uri="{FF2B5EF4-FFF2-40B4-BE49-F238E27FC236}">
                  <a16:creationId xmlns:a16="http://schemas.microsoft.com/office/drawing/2014/main" id="{94A57146-5940-4AF2-989C-CB0CFC784654}"/>
                </a:ext>
              </a:extLst>
            </p:cNvPr>
            <p:cNvSpPr>
              <a:spLocks noChangeArrowheads="1"/>
            </p:cNvSpPr>
            <p:nvPr/>
          </p:nvSpPr>
          <p:spPr bwMode="auto">
            <a:xfrm>
              <a:off x="4207" y="2714"/>
              <a:ext cx="1069"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5037" name="Oval 120">
              <a:extLst>
                <a:ext uri="{FF2B5EF4-FFF2-40B4-BE49-F238E27FC236}">
                  <a16:creationId xmlns:a16="http://schemas.microsoft.com/office/drawing/2014/main" id="{815DB52F-73D0-4916-8F0B-1DC1E5415BE4}"/>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5038" name="Oval 121">
              <a:extLst>
                <a:ext uri="{FF2B5EF4-FFF2-40B4-BE49-F238E27FC236}">
                  <a16:creationId xmlns:a16="http://schemas.microsoft.com/office/drawing/2014/main" id="{8DE30B23-EA27-4929-BCD5-BCF60CC0C350}"/>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solidFill>
                  <a:srgbClr val="FF0000"/>
                </a:solidFill>
                <a:latin typeface="Arial" charset="0"/>
                <a:ea typeface="ＭＳ Ｐゴシック" charset="0"/>
                <a:cs typeface="Arial" charset="0"/>
              </a:endParaRPr>
            </a:p>
          </p:txBody>
        </p:sp>
        <p:sp>
          <p:nvSpPr>
            <p:cNvPr id="85039" name="Oval 122">
              <a:extLst>
                <a:ext uri="{FF2B5EF4-FFF2-40B4-BE49-F238E27FC236}">
                  <a16:creationId xmlns:a16="http://schemas.microsoft.com/office/drawing/2014/main" id="{2F0A2844-AD69-4A90-A2D7-6ADE4886A7B7}"/>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5040" name="Rectangle 123">
              <a:extLst>
                <a:ext uri="{FF2B5EF4-FFF2-40B4-BE49-F238E27FC236}">
                  <a16:creationId xmlns:a16="http://schemas.microsoft.com/office/drawing/2014/main" id="{0AF88CF2-C708-4270-9209-EDC4B36E84A0}"/>
                </a:ext>
              </a:extLst>
            </p:cNvPr>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96358"/>
                                        </p:tgtEl>
                                        <p:attrNameLst>
                                          <p:attrName>style.visibility</p:attrName>
                                        </p:attrNameLst>
                                      </p:cBhvr>
                                      <p:to>
                                        <p:strVal val="visible"/>
                                      </p:to>
                                    </p:set>
                                    <p:animEffect transition="in" filter="wipe(left)">
                                      <p:cBhvr>
                                        <p:cTn id="7" dur="500"/>
                                        <p:tgtEl>
                                          <p:spTgt spid="396358"/>
                                        </p:tgtEl>
                                      </p:cBhvr>
                                    </p:animEffect>
                                  </p:childTnLst>
                                </p:cTn>
                              </p:par>
                              <p:par>
                                <p:cTn id="8" presetID="22" presetClass="entr" presetSubtype="1" fill="hold" nodeType="withEffect">
                                  <p:stCondLst>
                                    <p:cond delay="0"/>
                                  </p:stCondLst>
                                  <p:childTnLst>
                                    <p:set>
                                      <p:cBhvr>
                                        <p:cTn id="9" dur="1" fill="hold">
                                          <p:stCondLst>
                                            <p:cond delay="0"/>
                                          </p:stCondLst>
                                        </p:cTn>
                                        <p:tgtEl>
                                          <p:spTgt spid="396359"/>
                                        </p:tgtEl>
                                        <p:attrNameLst>
                                          <p:attrName>style.visibility</p:attrName>
                                        </p:attrNameLst>
                                      </p:cBhvr>
                                      <p:to>
                                        <p:strVal val="visible"/>
                                      </p:to>
                                    </p:set>
                                    <p:animEffect transition="in" filter="wipe(up)">
                                      <p:cBhvr>
                                        <p:cTn id="10" dur="500"/>
                                        <p:tgtEl>
                                          <p:spTgt spid="39635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396360"/>
                                        </p:tgtEl>
                                        <p:attrNameLst>
                                          <p:attrName>style.visibility</p:attrName>
                                        </p:attrNameLst>
                                      </p:cBhvr>
                                      <p:to>
                                        <p:strVal val="visible"/>
                                      </p:to>
                                    </p:set>
                                    <p:animEffect transition="in" filter="wipe(up)">
                                      <p:cBhvr>
                                        <p:cTn id="15" dur="500"/>
                                        <p:tgtEl>
                                          <p:spTgt spid="396360"/>
                                        </p:tgtEl>
                                      </p:cBhvr>
                                    </p:animEffect>
                                  </p:childTnLst>
                                </p:cTn>
                              </p:par>
                              <p:par>
                                <p:cTn id="16" presetID="22" presetClass="entr" presetSubtype="1" fill="hold" nodeType="withEffect">
                                  <p:stCondLst>
                                    <p:cond delay="0"/>
                                  </p:stCondLst>
                                  <p:childTnLst>
                                    <p:set>
                                      <p:cBhvr>
                                        <p:cTn id="17" dur="1" fill="hold">
                                          <p:stCondLst>
                                            <p:cond delay="0"/>
                                          </p:stCondLst>
                                        </p:cTn>
                                        <p:tgtEl>
                                          <p:spTgt spid="396361"/>
                                        </p:tgtEl>
                                        <p:attrNameLst>
                                          <p:attrName>style.visibility</p:attrName>
                                        </p:attrNameLst>
                                      </p:cBhvr>
                                      <p:to>
                                        <p:strVal val="visible"/>
                                      </p:to>
                                    </p:set>
                                    <p:animEffect transition="in" filter="wipe(up)">
                                      <p:cBhvr>
                                        <p:cTn id="18" dur="500"/>
                                        <p:tgtEl>
                                          <p:spTgt spid="396361"/>
                                        </p:tgtEl>
                                      </p:cBhvr>
                                    </p:animEffect>
                                  </p:childTnLst>
                                </p:cTn>
                              </p:par>
                              <p:par>
                                <p:cTn id="19" presetID="22" presetClass="entr" presetSubtype="1" fill="hold" nodeType="withEffect">
                                  <p:stCondLst>
                                    <p:cond delay="0"/>
                                  </p:stCondLst>
                                  <p:childTnLst>
                                    <p:set>
                                      <p:cBhvr>
                                        <p:cTn id="20" dur="1" fill="hold">
                                          <p:stCondLst>
                                            <p:cond delay="0"/>
                                          </p:stCondLst>
                                        </p:cTn>
                                        <p:tgtEl>
                                          <p:spTgt spid="396362"/>
                                        </p:tgtEl>
                                        <p:attrNameLst>
                                          <p:attrName>style.visibility</p:attrName>
                                        </p:attrNameLst>
                                      </p:cBhvr>
                                      <p:to>
                                        <p:strVal val="visible"/>
                                      </p:to>
                                    </p:set>
                                    <p:animEffect transition="in" filter="wipe(up)">
                                      <p:cBhvr>
                                        <p:cTn id="21" dur="500"/>
                                        <p:tgtEl>
                                          <p:spTgt spid="39636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nodeType="clickEffect">
                                  <p:stCondLst>
                                    <p:cond delay="0"/>
                                  </p:stCondLst>
                                  <p:childTnLst>
                                    <p:set>
                                      <p:cBhvr>
                                        <p:cTn id="25" dur="1" fill="hold">
                                          <p:stCondLst>
                                            <p:cond delay="0"/>
                                          </p:stCondLst>
                                        </p:cTn>
                                        <p:tgtEl>
                                          <p:spTgt spid="396363"/>
                                        </p:tgtEl>
                                        <p:attrNameLst>
                                          <p:attrName>style.visibility</p:attrName>
                                        </p:attrNameLst>
                                      </p:cBhvr>
                                      <p:to>
                                        <p:strVal val="visible"/>
                                      </p:to>
                                    </p:set>
                                    <p:animEffect transition="in" filter="wipe(right)">
                                      <p:cBhvr>
                                        <p:cTn id="26" dur="500"/>
                                        <p:tgtEl>
                                          <p:spTgt spid="396363"/>
                                        </p:tgtEl>
                                      </p:cBhvr>
                                    </p:animEffect>
                                  </p:childTnLst>
                                </p:cTn>
                              </p:par>
                              <p:par>
                                <p:cTn id="27" presetID="22" presetClass="entr" presetSubtype="1" fill="hold" nodeType="withEffect">
                                  <p:stCondLst>
                                    <p:cond delay="0"/>
                                  </p:stCondLst>
                                  <p:childTnLst>
                                    <p:set>
                                      <p:cBhvr>
                                        <p:cTn id="28" dur="1" fill="hold">
                                          <p:stCondLst>
                                            <p:cond delay="0"/>
                                          </p:stCondLst>
                                        </p:cTn>
                                        <p:tgtEl>
                                          <p:spTgt spid="396365"/>
                                        </p:tgtEl>
                                        <p:attrNameLst>
                                          <p:attrName>style.visibility</p:attrName>
                                        </p:attrNameLst>
                                      </p:cBhvr>
                                      <p:to>
                                        <p:strVal val="visible"/>
                                      </p:to>
                                    </p:set>
                                    <p:animEffect transition="in" filter="wipe(up)">
                                      <p:cBhvr>
                                        <p:cTn id="29" dur="500"/>
                                        <p:tgtEl>
                                          <p:spTgt spid="396365"/>
                                        </p:tgtEl>
                                      </p:cBhvr>
                                    </p:animEffect>
                                  </p:childTnLst>
                                </p:cTn>
                              </p:par>
                              <p:par>
                                <p:cTn id="30" presetID="22" presetClass="entr" presetSubtype="1" fill="hold" nodeType="withEffect">
                                  <p:stCondLst>
                                    <p:cond delay="0"/>
                                  </p:stCondLst>
                                  <p:childTnLst>
                                    <p:set>
                                      <p:cBhvr>
                                        <p:cTn id="31" dur="1" fill="hold">
                                          <p:stCondLst>
                                            <p:cond delay="0"/>
                                          </p:stCondLst>
                                        </p:cTn>
                                        <p:tgtEl>
                                          <p:spTgt spid="396366"/>
                                        </p:tgtEl>
                                        <p:attrNameLst>
                                          <p:attrName>style.visibility</p:attrName>
                                        </p:attrNameLst>
                                      </p:cBhvr>
                                      <p:to>
                                        <p:strVal val="visible"/>
                                      </p:to>
                                    </p:set>
                                    <p:animEffect transition="in" filter="wipe(up)">
                                      <p:cBhvr>
                                        <p:cTn id="32" dur="500"/>
                                        <p:tgtEl>
                                          <p:spTgt spid="39636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96368"/>
                                        </p:tgtEl>
                                        <p:attrNameLst>
                                          <p:attrName>style.visibility</p:attrName>
                                        </p:attrNameLst>
                                      </p:cBhvr>
                                      <p:to>
                                        <p:strVal val="visible"/>
                                      </p:to>
                                    </p:set>
                                    <p:animEffect transition="in" filter="wipe(left)">
                                      <p:cBhvr>
                                        <p:cTn id="37" dur="500"/>
                                        <p:tgtEl>
                                          <p:spTgt spid="396368"/>
                                        </p:tgtEl>
                                      </p:cBhvr>
                                    </p:animEffect>
                                  </p:childTnLst>
                                </p:cTn>
                              </p:par>
                              <p:par>
                                <p:cTn id="38" presetID="22" presetClass="entr" presetSubtype="1" fill="hold" nodeType="withEffect">
                                  <p:stCondLst>
                                    <p:cond delay="0"/>
                                  </p:stCondLst>
                                  <p:childTnLst>
                                    <p:set>
                                      <p:cBhvr>
                                        <p:cTn id="39" dur="1" fill="hold">
                                          <p:stCondLst>
                                            <p:cond delay="0"/>
                                          </p:stCondLst>
                                        </p:cTn>
                                        <p:tgtEl>
                                          <p:spTgt spid="396369"/>
                                        </p:tgtEl>
                                        <p:attrNameLst>
                                          <p:attrName>style.visibility</p:attrName>
                                        </p:attrNameLst>
                                      </p:cBhvr>
                                      <p:to>
                                        <p:strVal val="visible"/>
                                      </p:to>
                                    </p:set>
                                    <p:animEffect transition="in" filter="wipe(up)">
                                      <p:cBhvr>
                                        <p:cTn id="40" dur="500"/>
                                        <p:tgtEl>
                                          <p:spTgt spid="396369"/>
                                        </p:tgtEl>
                                      </p:cBhvr>
                                    </p:animEffect>
                                  </p:childTnLst>
                                </p:cTn>
                              </p:par>
                              <p:par>
                                <p:cTn id="41" presetID="22" presetClass="entr" presetSubtype="1" fill="hold" nodeType="withEffect">
                                  <p:stCondLst>
                                    <p:cond delay="0"/>
                                  </p:stCondLst>
                                  <p:childTnLst>
                                    <p:set>
                                      <p:cBhvr>
                                        <p:cTn id="42" dur="1" fill="hold">
                                          <p:stCondLst>
                                            <p:cond delay="0"/>
                                          </p:stCondLst>
                                        </p:cTn>
                                        <p:tgtEl>
                                          <p:spTgt spid="396370"/>
                                        </p:tgtEl>
                                        <p:attrNameLst>
                                          <p:attrName>style.visibility</p:attrName>
                                        </p:attrNameLst>
                                      </p:cBhvr>
                                      <p:to>
                                        <p:strVal val="visible"/>
                                      </p:to>
                                    </p:set>
                                    <p:animEffect transition="in" filter="wipe(up)">
                                      <p:cBhvr>
                                        <p:cTn id="43" dur="500"/>
                                        <p:tgtEl>
                                          <p:spTgt spid="396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BFD-7DAE-4E98-8495-A1693C97F9DB}"/>
              </a:ext>
            </a:extLst>
          </p:cNvPr>
          <p:cNvSpPr>
            <a:spLocks noGrp="1"/>
          </p:cNvSpPr>
          <p:nvPr>
            <p:ph type="title"/>
          </p:nvPr>
        </p:nvSpPr>
        <p:spPr/>
        <p:txBody>
          <a:bodyPr/>
          <a:lstStyle/>
          <a:p>
            <a:r>
              <a:rPr lang="en-US" dirty="0"/>
              <a:t>Connection-Oriented Multiplexing and Demultiplexing</a:t>
            </a:r>
          </a:p>
        </p:txBody>
      </p:sp>
      <p:sp>
        <p:nvSpPr>
          <p:cNvPr id="3" name="Content Placeholder 2">
            <a:extLst>
              <a:ext uri="{FF2B5EF4-FFF2-40B4-BE49-F238E27FC236}">
                <a16:creationId xmlns:a16="http://schemas.microsoft.com/office/drawing/2014/main" id="{87EA4409-2399-4A59-80FB-B578207D665C}"/>
              </a:ext>
            </a:extLst>
          </p:cNvPr>
          <p:cNvSpPr>
            <a:spLocks noGrp="1"/>
          </p:cNvSpPr>
          <p:nvPr>
            <p:ph idx="1"/>
          </p:nvPr>
        </p:nvSpPr>
        <p:spPr/>
        <p:txBody>
          <a:bodyPr/>
          <a:lstStyle/>
          <a:p>
            <a:r>
              <a:rPr lang="en-US" dirty="0"/>
              <a:t>A TCP socket is identified by a four-tuple: (source IP address, source port number, destination IP address, destination port number).</a:t>
            </a:r>
          </a:p>
          <a:p>
            <a:endParaRPr lang="en-US" dirty="0"/>
          </a:p>
        </p:txBody>
      </p:sp>
    </p:spTree>
    <p:extLst>
      <p:ext uri="{BB962C8B-B14F-4D97-AF65-F5344CB8AC3E}">
        <p14:creationId xmlns:p14="http://schemas.microsoft.com/office/powerpoint/2010/main" val="1486315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D3438B-C990-4722-B868-A5A80D6CDCC4}"/>
              </a:ext>
            </a:extLst>
          </p:cNvPr>
          <p:cNvSpPr>
            <a:spLocks noGrp="1"/>
          </p:cNvSpPr>
          <p:nvPr>
            <p:ph idx="1"/>
          </p:nvPr>
        </p:nvSpPr>
        <p:spPr>
          <a:xfrm>
            <a:off x="838200" y="604299"/>
            <a:ext cx="10515600" cy="5572664"/>
          </a:xfrm>
        </p:spPr>
        <p:txBody>
          <a:bodyPr>
            <a:normAutofit lnSpcReduction="10000"/>
          </a:bodyPr>
          <a:lstStyle/>
          <a:p>
            <a:r>
              <a:rPr lang="en-US" dirty="0"/>
              <a:t>The TCP server application has a “welcoming socket,” that waits for connection establishment requests from TCP clients on port number 12000.</a:t>
            </a:r>
          </a:p>
          <a:p>
            <a:r>
              <a:rPr lang="en-US" dirty="0"/>
              <a:t>The TCP client creates a socket and sends a connection establishment request segment.</a:t>
            </a:r>
          </a:p>
          <a:p>
            <a:r>
              <a:rPr lang="en-US" dirty="0"/>
              <a:t>A connection-establishment request is nothing more than a TCP segment with destination port number 12000 and a special connection-establishment bit set in the TCP header. The segment also includes a source port number that was chosen by the client.</a:t>
            </a:r>
          </a:p>
          <a:p>
            <a:r>
              <a:rPr lang="en-US" dirty="0"/>
              <a:t>When the host operating system of the computer running the server process receives the incoming connection-request segment with destination port 12000, it locates the server process that is waiting to accept a connection on port number 12000. The server process then creates a new socket.</a:t>
            </a:r>
          </a:p>
        </p:txBody>
      </p:sp>
    </p:spTree>
    <p:extLst>
      <p:ext uri="{BB962C8B-B14F-4D97-AF65-F5344CB8AC3E}">
        <p14:creationId xmlns:p14="http://schemas.microsoft.com/office/powerpoint/2010/main" val="2773992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31A01F-EB8F-44B1-BEBE-20726F5E966E}"/>
              </a:ext>
            </a:extLst>
          </p:cNvPr>
          <p:cNvPicPr>
            <a:picLocks noGrp="1" noChangeAspect="1"/>
          </p:cNvPicPr>
          <p:nvPr>
            <p:ph idx="1"/>
          </p:nvPr>
        </p:nvPicPr>
        <p:blipFill>
          <a:blip r:embed="rId3"/>
          <a:stretch>
            <a:fillRect/>
          </a:stretch>
        </p:blipFill>
        <p:spPr>
          <a:xfrm>
            <a:off x="2788153" y="38284"/>
            <a:ext cx="6020676" cy="6819716"/>
          </a:xfrm>
        </p:spPr>
      </p:pic>
    </p:spTree>
    <p:extLst>
      <p:ext uri="{BB962C8B-B14F-4D97-AF65-F5344CB8AC3E}">
        <p14:creationId xmlns:p14="http://schemas.microsoft.com/office/powerpoint/2010/main" val="851520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CD18C5-6735-4A1A-936C-7155846DB1F6}"/>
              </a:ext>
            </a:extLst>
          </p:cNvPr>
          <p:cNvSpPr>
            <a:spLocks noGrp="1"/>
          </p:cNvSpPr>
          <p:nvPr>
            <p:ph idx="1"/>
          </p:nvPr>
        </p:nvSpPr>
        <p:spPr>
          <a:xfrm>
            <a:off x="838200" y="699715"/>
            <a:ext cx="10515600" cy="5477248"/>
          </a:xfrm>
        </p:spPr>
        <p:txBody>
          <a:bodyPr>
            <a:normAutofit lnSpcReduction="10000"/>
          </a:bodyPr>
          <a:lstStyle/>
          <a:p>
            <a:r>
              <a:rPr lang="en-US" dirty="0"/>
              <a:t>Also, the transport layer at the server notes the following four values in the connection- request segment: </a:t>
            </a:r>
          </a:p>
          <a:p>
            <a:pPr marL="914400" lvl="1" indent="-457200">
              <a:buAutoNum type="arabicParenBoth"/>
            </a:pPr>
            <a:r>
              <a:rPr lang="en-US" dirty="0"/>
              <a:t>the source port number in the segment, </a:t>
            </a:r>
          </a:p>
          <a:p>
            <a:pPr marL="914400" lvl="1" indent="-457200">
              <a:buAutoNum type="arabicParenBoth"/>
            </a:pPr>
            <a:r>
              <a:rPr lang="en-US" dirty="0"/>
              <a:t>the IP address of the source host, </a:t>
            </a:r>
          </a:p>
          <a:p>
            <a:pPr marL="914400" lvl="1" indent="-457200">
              <a:buAutoNum type="arabicParenBoth"/>
            </a:pPr>
            <a:r>
              <a:rPr lang="en-US" dirty="0"/>
              <a:t>the destination port number in the segment, and</a:t>
            </a:r>
          </a:p>
          <a:p>
            <a:pPr marL="914400" lvl="1" indent="-457200">
              <a:buAutoNum type="arabicParenBoth"/>
            </a:pPr>
            <a:r>
              <a:rPr lang="en-US" dirty="0"/>
              <a:t>its own IP address. </a:t>
            </a:r>
          </a:p>
          <a:p>
            <a:endParaRPr lang="en-US" dirty="0"/>
          </a:p>
          <a:p>
            <a:r>
              <a:rPr lang="en-US" dirty="0"/>
              <a:t>The newly created connection socket is identified by these four values; all subsequently arriving segments whose source port, source IP address, destination port, and destination IP address match these four values will be demultiplexed to this socket. </a:t>
            </a:r>
          </a:p>
          <a:p>
            <a:r>
              <a:rPr lang="en-US" dirty="0"/>
              <a:t>With the TCP connection now in place, the client and server can now send data to each other.</a:t>
            </a:r>
          </a:p>
        </p:txBody>
      </p:sp>
    </p:spTree>
    <p:extLst>
      <p:ext uri="{BB962C8B-B14F-4D97-AF65-F5344CB8AC3E}">
        <p14:creationId xmlns:p14="http://schemas.microsoft.com/office/powerpoint/2010/main" val="26251558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221DE03-54AC-4EEF-87AE-3F70DEE44DCD}"/>
              </a:ext>
            </a:extLst>
          </p:cNvPr>
          <p:cNvPicPr>
            <a:picLocks noGrp="1" noChangeAspect="1"/>
          </p:cNvPicPr>
          <p:nvPr>
            <p:ph idx="1"/>
          </p:nvPr>
        </p:nvPicPr>
        <p:blipFill>
          <a:blip r:embed="rId2"/>
          <a:stretch>
            <a:fillRect/>
          </a:stretch>
        </p:blipFill>
        <p:spPr>
          <a:xfrm>
            <a:off x="1922917" y="643467"/>
            <a:ext cx="8346166" cy="5571066"/>
          </a:xfrm>
          <a:prstGeom prst="rect">
            <a:avLst/>
          </a:prstGeom>
        </p:spPr>
      </p:pic>
    </p:spTree>
    <p:extLst>
      <p:ext uri="{BB962C8B-B14F-4D97-AF65-F5344CB8AC3E}">
        <p14:creationId xmlns:p14="http://schemas.microsoft.com/office/powerpoint/2010/main" val="1673584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4">
            <a:extLst>
              <a:ext uri="{FF2B5EF4-FFF2-40B4-BE49-F238E27FC236}">
                <a16:creationId xmlns:a16="http://schemas.microsoft.com/office/drawing/2014/main" id="{55605D03-DB2B-40A6-8EB9-CC19E4BE1478}"/>
              </a:ext>
            </a:extLst>
          </p:cNvPr>
          <p:cNvSpPr>
            <a:spLocks noGrp="1"/>
          </p:cNvSpPr>
          <p:nvPr>
            <p:ph type="ftr" sz="quarter" idx="11"/>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200"/>
              <a:t>Transport</a:t>
            </a:r>
            <a:r>
              <a:rPr lang="en-US" sz="1400"/>
              <a:t> </a:t>
            </a:r>
            <a:r>
              <a:rPr lang="en-US" sz="1200"/>
              <a:t>Layer</a:t>
            </a:r>
          </a:p>
        </p:txBody>
      </p:sp>
      <p:sp>
        <p:nvSpPr>
          <p:cNvPr id="13315" name="Slide Number Placeholder 5">
            <a:extLst>
              <a:ext uri="{FF2B5EF4-FFF2-40B4-BE49-F238E27FC236}">
                <a16:creationId xmlns:a16="http://schemas.microsoft.com/office/drawing/2014/main" id="{FF31136A-67EA-4D57-A54B-9421364D9BA0}"/>
              </a:ext>
            </a:extLst>
          </p:cNvPr>
          <p:cNvSpPr>
            <a:spLocks noGrp="1"/>
          </p:cNvSpPr>
          <p:nvPr>
            <p:ph type="sldNum" sz="quarter" idx="12"/>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3-</a:t>
            </a:r>
            <a:fld id="{B73465DB-F9C0-4960-B9E1-B8589A9774C6}" type="slidenum">
              <a:rPr lang="en-US" altLang="en-US" sz="1200"/>
              <a:pPr/>
              <a:t>52</a:t>
            </a:fld>
            <a:endParaRPr lang="en-US" altLang="en-US" sz="1200"/>
          </a:p>
        </p:txBody>
      </p:sp>
      <p:pic>
        <p:nvPicPr>
          <p:cNvPr id="27651" name="Picture 159" descr="underline_base">
            <a:extLst>
              <a:ext uri="{FF2B5EF4-FFF2-40B4-BE49-F238E27FC236}">
                <a16:creationId xmlns:a16="http://schemas.microsoft.com/office/drawing/2014/main" id="{82C17795-3D90-4192-9B9A-A7D9C74B9B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201" y="881064"/>
            <a:ext cx="82280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3">
            <a:extLst>
              <a:ext uri="{FF2B5EF4-FFF2-40B4-BE49-F238E27FC236}">
                <a16:creationId xmlns:a16="http://schemas.microsoft.com/office/drawing/2014/main" id="{4A2D6DA2-8D2A-4BD7-ABA6-34B6EE91B2A3}"/>
              </a:ext>
            </a:extLst>
          </p:cNvPr>
          <p:cNvSpPr>
            <a:spLocks noGrp="1" noChangeArrowheads="1"/>
          </p:cNvSpPr>
          <p:nvPr>
            <p:ph type="title"/>
          </p:nvPr>
        </p:nvSpPr>
        <p:spPr>
          <a:xfrm>
            <a:off x="1768475" y="200025"/>
            <a:ext cx="8085138" cy="935038"/>
          </a:xfrm>
        </p:spPr>
        <p:txBody>
          <a:bodyPr/>
          <a:lstStyle/>
          <a:p>
            <a:pPr>
              <a:defRPr/>
            </a:pPr>
            <a:r>
              <a:rPr lang="en-US" sz="4000">
                <a:ea typeface="ＭＳ Ｐゴシック" charset="0"/>
              </a:rPr>
              <a:t>Connection-oriented demux: example</a:t>
            </a:r>
          </a:p>
        </p:txBody>
      </p:sp>
      <p:sp>
        <p:nvSpPr>
          <p:cNvPr id="27653" name="Freeform 5">
            <a:extLst>
              <a:ext uri="{FF2B5EF4-FFF2-40B4-BE49-F238E27FC236}">
                <a16:creationId xmlns:a16="http://schemas.microsoft.com/office/drawing/2014/main" id="{728E6AB9-AB93-4AED-B4FD-F0D45CA11894}"/>
              </a:ext>
            </a:extLst>
          </p:cNvPr>
          <p:cNvSpPr>
            <a:spLocks/>
          </p:cNvSpPr>
          <p:nvPr/>
        </p:nvSpPr>
        <p:spPr bwMode="auto">
          <a:xfrm>
            <a:off x="4343400" y="1765300"/>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chemeClr val="bg1"/>
              </a:gs>
              <a:gs pos="100000">
                <a:schemeClr val="folHlink"/>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54" name="Freeform 6">
            <a:extLst>
              <a:ext uri="{FF2B5EF4-FFF2-40B4-BE49-F238E27FC236}">
                <a16:creationId xmlns:a16="http://schemas.microsoft.com/office/drawing/2014/main" id="{EC9EA5D6-60BD-4E80-B3CD-27FDE533BE9B}"/>
              </a:ext>
            </a:extLst>
          </p:cNvPr>
          <p:cNvSpPr>
            <a:spLocks/>
          </p:cNvSpPr>
          <p:nvPr/>
        </p:nvSpPr>
        <p:spPr bwMode="auto">
          <a:xfrm>
            <a:off x="1941514" y="1944689"/>
            <a:ext cx="460375" cy="2193925"/>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1">
            <a:gsLst>
              <a:gs pos="0">
                <a:schemeClr val="bg1"/>
              </a:gs>
              <a:gs pos="100000">
                <a:schemeClr val="folHlink"/>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55" name="Rectangle 23">
            <a:extLst>
              <a:ext uri="{FF2B5EF4-FFF2-40B4-BE49-F238E27FC236}">
                <a16:creationId xmlns:a16="http://schemas.microsoft.com/office/drawing/2014/main" id="{99AD5CEB-AD68-4FC5-8CF4-A28BE0D17DDB}"/>
              </a:ext>
            </a:extLst>
          </p:cNvPr>
          <p:cNvSpPr>
            <a:spLocks noChangeArrowheads="1"/>
          </p:cNvSpPr>
          <p:nvPr/>
        </p:nvSpPr>
        <p:spPr bwMode="auto">
          <a:xfrm>
            <a:off x="2457450" y="1911350"/>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en-US" altLang="en-US" sz="2400">
              <a:latin typeface="Times New Roman" panose="02020603050405020304" pitchFamily="18" charset="0"/>
            </a:endParaRPr>
          </a:p>
        </p:txBody>
      </p:sp>
      <p:sp>
        <p:nvSpPr>
          <p:cNvPr id="27656" name="Rectangle 24">
            <a:extLst>
              <a:ext uri="{FF2B5EF4-FFF2-40B4-BE49-F238E27FC236}">
                <a16:creationId xmlns:a16="http://schemas.microsoft.com/office/drawing/2014/main" id="{59FB9AB5-F756-41AE-A240-1F957448EB3D}"/>
              </a:ext>
            </a:extLst>
          </p:cNvPr>
          <p:cNvSpPr>
            <a:spLocks noChangeArrowheads="1"/>
          </p:cNvSpPr>
          <p:nvPr/>
        </p:nvSpPr>
        <p:spPr bwMode="auto">
          <a:xfrm>
            <a:off x="2419351" y="1965326"/>
            <a:ext cx="1273175" cy="1979613"/>
          </a:xfrm>
          <a:prstGeom prst="rect">
            <a:avLst/>
          </a:prstGeom>
          <a:solidFill>
            <a:schemeClr val="bg1"/>
          </a:solidFill>
          <a:ln w="28575">
            <a:solidFill>
              <a:schemeClr val="tx1"/>
            </a:solidFill>
            <a:miter lim="800000"/>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en-US" altLang="en-US" sz="2400">
              <a:latin typeface="Times New Roman" panose="02020603050405020304" pitchFamily="18" charset="0"/>
            </a:endParaRPr>
          </a:p>
        </p:txBody>
      </p:sp>
      <p:sp>
        <p:nvSpPr>
          <p:cNvPr id="27657" name="Line 25">
            <a:extLst>
              <a:ext uri="{FF2B5EF4-FFF2-40B4-BE49-F238E27FC236}">
                <a16:creationId xmlns:a16="http://schemas.microsoft.com/office/drawing/2014/main" id="{AB1EB245-3F89-41D9-823F-53597E84F6DD}"/>
              </a:ext>
            </a:extLst>
          </p:cNvPr>
          <p:cNvSpPr>
            <a:spLocks noChangeShapeType="1"/>
          </p:cNvSpPr>
          <p:nvPr/>
        </p:nvSpPr>
        <p:spPr bwMode="auto">
          <a:xfrm>
            <a:off x="2428875" y="27257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58" name="Text Box 26">
            <a:extLst>
              <a:ext uri="{FF2B5EF4-FFF2-40B4-BE49-F238E27FC236}">
                <a16:creationId xmlns:a16="http://schemas.microsoft.com/office/drawing/2014/main" id="{1EF7BC32-82F0-4E2D-9D4F-2336370CEC5B}"/>
              </a:ext>
            </a:extLst>
          </p:cNvPr>
          <p:cNvSpPr txBox="1">
            <a:spLocks noChangeArrowheads="1"/>
          </p:cNvSpPr>
          <p:nvPr/>
        </p:nvSpPr>
        <p:spPr bwMode="auto">
          <a:xfrm>
            <a:off x="2386014" y="2708275"/>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transport</a:t>
            </a:r>
          </a:p>
        </p:txBody>
      </p:sp>
      <p:sp>
        <p:nvSpPr>
          <p:cNvPr id="27659" name="Line 27">
            <a:extLst>
              <a:ext uri="{FF2B5EF4-FFF2-40B4-BE49-F238E27FC236}">
                <a16:creationId xmlns:a16="http://schemas.microsoft.com/office/drawing/2014/main" id="{E45A4ABE-EFFB-4369-9CFE-7B547D2C97D0}"/>
              </a:ext>
            </a:extLst>
          </p:cNvPr>
          <p:cNvSpPr>
            <a:spLocks noChangeShapeType="1"/>
          </p:cNvSpPr>
          <p:nvPr/>
        </p:nvSpPr>
        <p:spPr bwMode="auto">
          <a:xfrm>
            <a:off x="2436813" y="30464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60" name="Line 28">
            <a:extLst>
              <a:ext uri="{FF2B5EF4-FFF2-40B4-BE49-F238E27FC236}">
                <a16:creationId xmlns:a16="http://schemas.microsoft.com/office/drawing/2014/main" id="{6BE700E1-D40D-4745-8636-DCC60878564E}"/>
              </a:ext>
            </a:extLst>
          </p:cNvPr>
          <p:cNvSpPr>
            <a:spLocks noChangeShapeType="1"/>
          </p:cNvSpPr>
          <p:nvPr/>
        </p:nvSpPr>
        <p:spPr bwMode="auto">
          <a:xfrm>
            <a:off x="2422525" y="335597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61" name="Line 29">
            <a:extLst>
              <a:ext uri="{FF2B5EF4-FFF2-40B4-BE49-F238E27FC236}">
                <a16:creationId xmlns:a16="http://schemas.microsoft.com/office/drawing/2014/main" id="{18258743-B145-4FDA-9632-69958F5409FF}"/>
              </a:ext>
            </a:extLst>
          </p:cNvPr>
          <p:cNvSpPr>
            <a:spLocks noChangeShapeType="1"/>
          </p:cNvSpPr>
          <p:nvPr/>
        </p:nvSpPr>
        <p:spPr bwMode="auto">
          <a:xfrm>
            <a:off x="2422525" y="36417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62" name="Text Box 26">
            <a:extLst>
              <a:ext uri="{FF2B5EF4-FFF2-40B4-BE49-F238E27FC236}">
                <a16:creationId xmlns:a16="http://schemas.microsoft.com/office/drawing/2014/main" id="{8B070680-201B-41B9-B17B-7EE68515D1EB}"/>
              </a:ext>
            </a:extLst>
          </p:cNvPr>
          <p:cNvSpPr txBox="1">
            <a:spLocks noChangeArrowheads="1"/>
          </p:cNvSpPr>
          <p:nvPr/>
        </p:nvSpPr>
        <p:spPr bwMode="auto">
          <a:xfrm>
            <a:off x="2420939" y="1955800"/>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application</a:t>
            </a:r>
          </a:p>
        </p:txBody>
      </p:sp>
      <p:sp>
        <p:nvSpPr>
          <p:cNvPr id="27663" name="Text Box 26">
            <a:extLst>
              <a:ext uri="{FF2B5EF4-FFF2-40B4-BE49-F238E27FC236}">
                <a16:creationId xmlns:a16="http://schemas.microsoft.com/office/drawing/2014/main" id="{500A3C69-CB65-440B-B5DB-283C97D55C91}"/>
              </a:ext>
            </a:extLst>
          </p:cNvPr>
          <p:cNvSpPr txBox="1">
            <a:spLocks noChangeArrowheads="1"/>
          </p:cNvSpPr>
          <p:nvPr/>
        </p:nvSpPr>
        <p:spPr bwMode="auto">
          <a:xfrm>
            <a:off x="2376489" y="3613150"/>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physical</a:t>
            </a:r>
          </a:p>
        </p:txBody>
      </p:sp>
      <p:sp>
        <p:nvSpPr>
          <p:cNvPr id="27664" name="Text Box 26">
            <a:extLst>
              <a:ext uri="{FF2B5EF4-FFF2-40B4-BE49-F238E27FC236}">
                <a16:creationId xmlns:a16="http://schemas.microsoft.com/office/drawing/2014/main" id="{BEABC23D-C524-48CD-AB57-F9EE7EA737B6}"/>
              </a:ext>
            </a:extLst>
          </p:cNvPr>
          <p:cNvSpPr txBox="1">
            <a:spLocks noChangeArrowheads="1"/>
          </p:cNvSpPr>
          <p:nvPr/>
        </p:nvSpPr>
        <p:spPr bwMode="auto">
          <a:xfrm>
            <a:off x="2395539" y="3327400"/>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link</a:t>
            </a:r>
          </a:p>
        </p:txBody>
      </p:sp>
      <p:sp>
        <p:nvSpPr>
          <p:cNvPr id="27665" name="Text Box 26">
            <a:extLst>
              <a:ext uri="{FF2B5EF4-FFF2-40B4-BE49-F238E27FC236}">
                <a16:creationId xmlns:a16="http://schemas.microsoft.com/office/drawing/2014/main" id="{C20FCFA1-C9F5-4B7C-83D0-78417821002C}"/>
              </a:ext>
            </a:extLst>
          </p:cNvPr>
          <p:cNvSpPr txBox="1">
            <a:spLocks noChangeArrowheads="1"/>
          </p:cNvSpPr>
          <p:nvPr/>
        </p:nvSpPr>
        <p:spPr bwMode="auto">
          <a:xfrm>
            <a:off x="2386014" y="3032125"/>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network</a:t>
            </a:r>
          </a:p>
        </p:txBody>
      </p:sp>
      <p:sp>
        <p:nvSpPr>
          <p:cNvPr id="13331" name="Oval 19">
            <a:extLst>
              <a:ext uri="{FF2B5EF4-FFF2-40B4-BE49-F238E27FC236}">
                <a16:creationId xmlns:a16="http://schemas.microsoft.com/office/drawing/2014/main" id="{EF1BCB24-1FC1-4505-9FF7-59E35E6FA8EC}"/>
              </a:ext>
            </a:extLst>
          </p:cNvPr>
          <p:cNvSpPr>
            <a:spLocks noChangeArrowheads="1"/>
          </p:cNvSpPr>
          <p:nvPr/>
        </p:nvSpPr>
        <p:spPr bwMode="auto">
          <a:xfrm>
            <a:off x="2755900" y="2241550"/>
            <a:ext cx="598488" cy="304800"/>
          </a:xfrm>
          <a:prstGeom prst="ellipse">
            <a:avLst/>
          </a:prstGeom>
          <a:solidFill>
            <a:srgbClr val="CC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latin typeface="Arial" charset="0"/>
                <a:ea typeface="ＭＳ Ｐゴシック" charset="0"/>
              </a:rPr>
              <a:t>P3</a:t>
            </a:r>
          </a:p>
        </p:txBody>
      </p:sp>
      <p:grpSp>
        <p:nvGrpSpPr>
          <p:cNvPr id="27667" name="Group 20">
            <a:extLst>
              <a:ext uri="{FF2B5EF4-FFF2-40B4-BE49-F238E27FC236}">
                <a16:creationId xmlns:a16="http://schemas.microsoft.com/office/drawing/2014/main" id="{6F3766E5-CEA3-42C5-B2DA-4D4877E6A3BC}"/>
              </a:ext>
            </a:extLst>
          </p:cNvPr>
          <p:cNvGrpSpPr>
            <a:grpSpLocks/>
          </p:cNvGrpSpPr>
          <p:nvPr/>
        </p:nvGrpSpPr>
        <p:grpSpPr bwMode="auto">
          <a:xfrm>
            <a:off x="2724151" y="2565400"/>
            <a:ext cx="620713" cy="228600"/>
            <a:chOff x="1287" y="2524"/>
            <a:chExt cx="260" cy="100"/>
          </a:xfrm>
        </p:grpSpPr>
        <p:sp>
          <p:nvSpPr>
            <p:cNvPr id="13451" name="Rectangle 21">
              <a:extLst>
                <a:ext uri="{FF2B5EF4-FFF2-40B4-BE49-F238E27FC236}">
                  <a16:creationId xmlns:a16="http://schemas.microsoft.com/office/drawing/2014/main" id="{E1135C07-CC9E-426D-9BF7-505616E09BFB}"/>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52" name="Rectangle 22">
              <a:extLst>
                <a:ext uri="{FF2B5EF4-FFF2-40B4-BE49-F238E27FC236}">
                  <a16:creationId xmlns:a16="http://schemas.microsoft.com/office/drawing/2014/main" id="{0435944C-7E8A-4F58-B7C4-34EAAF373959}"/>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53" name="Rectangle 23">
              <a:extLst>
                <a:ext uri="{FF2B5EF4-FFF2-40B4-BE49-F238E27FC236}">
                  <a16:creationId xmlns:a16="http://schemas.microsoft.com/office/drawing/2014/main" id="{5ACCCDF7-A0B6-4FE9-BEE5-8D662770C032}"/>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54" name="Rectangle 24">
              <a:extLst>
                <a:ext uri="{FF2B5EF4-FFF2-40B4-BE49-F238E27FC236}">
                  <a16:creationId xmlns:a16="http://schemas.microsoft.com/office/drawing/2014/main" id="{B43EBB1D-194C-49CE-B4DD-E6D8BAD64DCE}"/>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27668" name="Rectangle 23">
            <a:extLst>
              <a:ext uri="{FF2B5EF4-FFF2-40B4-BE49-F238E27FC236}">
                <a16:creationId xmlns:a16="http://schemas.microsoft.com/office/drawing/2014/main" id="{FC63AF29-18B7-4184-9A61-0E4B8C9AACF9}"/>
              </a:ext>
            </a:extLst>
          </p:cNvPr>
          <p:cNvSpPr>
            <a:spLocks noChangeArrowheads="1"/>
          </p:cNvSpPr>
          <p:nvPr/>
        </p:nvSpPr>
        <p:spPr bwMode="auto">
          <a:xfrm>
            <a:off x="4956175" y="1677988"/>
            <a:ext cx="2254250"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en-US" altLang="en-US" sz="2400">
              <a:latin typeface="Times New Roman" panose="02020603050405020304" pitchFamily="18" charset="0"/>
            </a:endParaRPr>
          </a:p>
        </p:txBody>
      </p:sp>
      <p:sp>
        <p:nvSpPr>
          <p:cNvPr id="27669" name="Rectangle 24">
            <a:extLst>
              <a:ext uri="{FF2B5EF4-FFF2-40B4-BE49-F238E27FC236}">
                <a16:creationId xmlns:a16="http://schemas.microsoft.com/office/drawing/2014/main" id="{02A586A7-0561-4E4F-9153-295E7594ECC9}"/>
              </a:ext>
            </a:extLst>
          </p:cNvPr>
          <p:cNvSpPr>
            <a:spLocks noChangeArrowheads="1"/>
          </p:cNvSpPr>
          <p:nvPr/>
        </p:nvSpPr>
        <p:spPr bwMode="auto">
          <a:xfrm>
            <a:off x="4902201" y="1755776"/>
            <a:ext cx="2225675" cy="1979613"/>
          </a:xfrm>
          <a:prstGeom prst="rect">
            <a:avLst/>
          </a:prstGeom>
          <a:solidFill>
            <a:schemeClr val="bg1"/>
          </a:solidFill>
          <a:ln w="28575">
            <a:solidFill>
              <a:schemeClr val="tx1"/>
            </a:solidFill>
            <a:miter lim="800000"/>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en-US" altLang="en-US" sz="2400">
              <a:latin typeface="Times New Roman" panose="02020603050405020304" pitchFamily="18" charset="0"/>
            </a:endParaRPr>
          </a:p>
        </p:txBody>
      </p:sp>
      <p:sp>
        <p:nvSpPr>
          <p:cNvPr id="27670" name="Text Box 26">
            <a:extLst>
              <a:ext uri="{FF2B5EF4-FFF2-40B4-BE49-F238E27FC236}">
                <a16:creationId xmlns:a16="http://schemas.microsoft.com/office/drawing/2014/main" id="{F3C4016F-BA9B-470B-9158-B06DDA9B00FF}"/>
              </a:ext>
            </a:extLst>
          </p:cNvPr>
          <p:cNvSpPr txBox="1">
            <a:spLocks noChangeArrowheads="1"/>
          </p:cNvSpPr>
          <p:nvPr/>
        </p:nvSpPr>
        <p:spPr bwMode="auto">
          <a:xfrm>
            <a:off x="5327651" y="2484438"/>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transport</a:t>
            </a:r>
          </a:p>
        </p:txBody>
      </p:sp>
      <p:sp>
        <p:nvSpPr>
          <p:cNvPr id="27671" name="Text Box 26">
            <a:extLst>
              <a:ext uri="{FF2B5EF4-FFF2-40B4-BE49-F238E27FC236}">
                <a16:creationId xmlns:a16="http://schemas.microsoft.com/office/drawing/2014/main" id="{F0073670-4DA8-4F6E-8FF6-3CA67768F50A}"/>
              </a:ext>
            </a:extLst>
          </p:cNvPr>
          <p:cNvSpPr txBox="1">
            <a:spLocks noChangeArrowheads="1"/>
          </p:cNvSpPr>
          <p:nvPr/>
        </p:nvSpPr>
        <p:spPr bwMode="auto">
          <a:xfrm>
            <a:off x="5381626" y="1708150"/>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application</a:t>
            </a:r>
          </a:p>
        </p:txBody>
      </p:sp>
      <p:sp>
        <p:nvSpPr>
          <p:cNvPr id="27672" name="Text Box 26">
            <a:extLst>
              <a:ext uri="{FF2B5EF4-FFF2-40B4-BE49-F238E27FC236}">
                <a16:creationId xmlns:a16="http://schemas.microsoft.com/office/drawing/2014/main" id="{2A43AE8A-29E6-4F85-890B-EB4F580A7458}"/>
              </a:ext>
            </a:extLst>
          </p:cNvPr>
          <p:cNvSpPr txBox="1">
            <a:spLocks noChangeArrowheads="1"/>
          </p:cNvSpPr>
          <p:nvPr/>
        </p:nvSpPr>
        <p:spPr bwMode="auto">
          <a:xfrm>
            <a:off x="5321301" y="338931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physical</a:t>
            </a:r>
          </a:p>
        </p:txBody>
      </p:sp>
      <p:sp>
        <p:nvSpPr>
          <p:cNvPr id="27673" name="Text Box 26">
            <a:extLst>
              <a:ext uri="{FF2B5EF4-FFF2-40B4-BE49-F238E27FC236}">
                <a16:creationId xmlns:a16="http://schemas.microsoft.com/office/drawing/2014/main" id="{23DE4DA5-499B-488E-8A99-B9FB0F8EC02E}"/>
              </a:ext>
            </a:extLst>
          </p:cNvPr>
          <p:cNvSpPr txBox="1">
            <a:spLocks noChangeArrowheads="1"/>
          </p:cNvSpPr>
          <p:nvPr/>
        </p:nvSpPr>
        <p:spPr bwMode="auto">
          <a:xfrm>
            <a:off x="5321301" y="310356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link</a:t>
            </a:r>
          </a:p>
        </p:txBody>
      </p:sp>
      <p:sp>
        <p:nvSpPr>
          <p:cNvPr id="13339" name="Oval 36">
            <a:extLst>
              <a:ext uri="{FF2B5EF4-FFF2-40B4-BE49-F238E27FC236}">
                <a16:creationId xmlns:a16="http://schemas.microsoft.com/office/drawing/2014/main" id="{B2BD07C4-E3C5-4738-A78F-2326EFCA43E7}"/>
              </a:ext>
            </a:extLst>
          </p:cNvPr>
          <p:cNvSpPr>
            <a:spLocks noChangeArrowheads="1"/>
          </p:cNvSpPr>
          <p:nvPr/>
        </p:nvSpPr>
        <p:spPr bwMode="auto">
          <a:xfrm>
            <a:off x="5021264" y="2014538"/>
            <a:ext cx="598487" cy="304800"/>
          </a:xfrm>
          <a:prstGeom prst="ellipse">
            <a:avLst/>
          </a:prstGeom>
          <a:solidFill>
            <a:srgbClr val="CC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latin typeface="Arial" charset="0"/>
                <a:ea typeface="ＭＳ Ｐゴシック" charset="0"/>
              </a:rPr>
              <a:t>P4</a:t>
            </a:r>
          </a:p>
        </p:txBody>
      </p:sp>
      <p:sp>
        <p:nvSpPr>
          <p:cNvPr id="27675" name="Rectangle 23">
            <a:extLst>
              <a:ext uri="{FF2B5EF4-FFF2-40B4-BE49-F238E27FC236}">
                <a16:creationId xmlns:a16="http://schemas.microsoft.com/office/drawing/2014/main" id="{BAEDDFC4-FEC1-418A-9EBF-AE61CA7525EB}"/>
              </a:ext>
            </a:extLst>
          </p:cNvPr>
          <p:cNvSpPr>
            <a:spLocks noChangeArrowheads="1"/>
          </p:cNvSpPr>
          <p:nvPr/>
        </p:nvSpPr>
        <p:spPr bwMode="auto">
          <a:xfrm>
            <a:off x="8091489" y="1903413"/>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en-US" altLang="en-US" sz="2400">
              <a:latin typeface="Times New Roman" panose="02020603050405020304" pitchFamily="18" charset="0"/>
            </a:endParaRPr>
          </a:p>
        </p:txBody>
      </p:sp>
      <p:sp>
        <p:nvSpPr>
          <p:cNvPr id="27676" name="Rectangle 24">
            <a:extLst>
              <a:ext uri="{FF2B5EF4-FFF2-40B4-BE49-F238E27FC236}">
                <a16:creationId xmlns:a16="http://schemas.microsoft.com/office/drawing/2014/main" id="{3406FBBD-7DA1-4A75-97BA-E5733CA329FD}"/>
              </a:ext>
            </a:extLst>
          </p:cNvPr>
          <p:cNvSpPr>
            <a:spLocks noChangeArrowheads="1"/>
          </p:cNvSpPr>
          <p:nvPr/>
        </p:nvSpPr>
        <p:spPr bwMode="auto">
          <a:xfrm>
            <a:off x="7894638" y="1944688"/>
            <a:ext cx="1631950" cy="1979612"/>
          </a:xfrm>
          <a:prstGeom prst="rect">
            <a:avLst/>
          </a:prstGeom>
          <a:solidFill>
            <a:schemeClr val="bg1"/>
          </a:solidFill>
          <a:ln w="28575">
            <a:solidFill>
              <a:schemeClr val="tx1"/>
            </a:solidFill>
            <a:miter lim="800000"/>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en-US" altLang="en-US" sz="2400">
              <a:latin typeface="Times New Roman" panose="02020603050405020304" pitchFamily="18" charset="0"/>
            </a:endParaRPr>
          </a:p>
        </p:txBody>
      </p:sp>
      <p:sp>
        <p:nvSpPr>
          <p:cNvPr id="27677" name="Text Box 26">
            <a:extLst>
              <a:ext uri="{FF2B5EF4-FFF2-40B4-BE49-F238E27FC236}">
                <a16:creationId xmlns:a16="http://schemas.microsoft.com/office/drawing/2014/main" id="{A91EFCD8-1B2E-4D46-9CAB-BC4657B2910E}"/>
              </a:ext>
            </a:extLst>
          </p:cNvPr>
          <p:cNvSpPr txBox="1">
            <a:spLocks noChangeArrowheads="1"/>
          </p:cNvSpPr>
          <p:nvPr/>
        </p:nvSpPr>
        <p:spPr bwMode="auto">
          <a:xfrm>
            <a:off x="8020051" y="2700338"/>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transport</a:t>
            </a:r>
          </a:p>
        </p:txBody>
      </p:sp>
      <p:sp>
        <p:nvSpPr>
          <p:cNvPr id="27678" name="Text Box 26">
            <a:extLst>
              <a:ext uri="{FF2B5EF4-FFF2-40B4-BE49-F238E27FC236}">
                <a16:creationId xmlns:a16="http://schemas.microsoft.com/office/drawing/2014/main" id="{23FE7429-48B6-4A62-BF8D-7E1F1CA567A0}"/>
              </a:ext>
            </a:extLst>
          </p:cNvPr>
          <p:cNvSpPr txBox="1">
            <a:spLocks noChangeArrowheads="1"/>
          </p:cNvSpPr>
          <p:nvPr/>
        </p:nvSpPr>
        <p:spPr bwMode="auto">
          <a:xfrm>
            <a:off x="8054976" y="194786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application</a:t>
            </a:r>
          </a:p>
        </p:txBody>
      </p:sp>
      <p:sp>
        <p:nvSpPr>
          <p:cNvPr id="27679" name="Text Box 26">
            <a:extLst>
              <a:ext uri="{FF2B5EF4-FFF2-40B4-BE49-F238E27FC236}">
                <a16:creationId xmlns:a16="http://schemas.microsoft.com/office/drawing/2014/main" id="{EDD57FC6-15C7-4EE1-962B-5FB913F645E0}"/>
              </a:ext>
            </a:extLst>
          </p:cNvPr>
          <p:cNvSpPr txBox="1">
            <a:spLocks noChangeArrowheads="1"/>
          </p:cNvSpPr>
          <p:nvPr/>
        </p:nvSpPr>
        <p:spPr bwMode="auto">
          <a:xfrm>
            <a:off x="8062914" y="360521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physical</a:t>
            </a:r>
          </a:p>
        </p:txBody>
      </p:sp>
      <p:sp>
        <p:nvSpPr>
          <p:cNvPr id="27680" name="Text Box 26">
            <a:extLst>
              <a:ext uri="{FF2B5EF4-FFF2-40B4-BE49-F238E27FC236}">
                <a16:creationId xmlns:a16="http://schemas.microsoft.com/office/drawing/2014/main" id="{7CFA72E4-30DF-4D72-8A85-E4028D159465}"/>
              </a:ext>
            </a:extLst>
          </p:cNvPr>
          <p:cNvSpPr txBox="1">
            <a:spLocks noChangeArrowheads="1"/>
          </p:cNvSpPr>
          <p:nvPr/>
        </p:nvSpPr>
        <p:spPr bwMode="auto">
          <a:xfrm>
            <a:off x="8029576" y="331946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link</a:t>
            </a:r>
          </a:p>
        </p:txBody>
      </p:sp>
      <p:sp>
        <p:nvSpPr>
          <p:cNvPr id="27681" name="Text Box 26">
            <a:extLst>
              <a:ext uri="{FF2B5EF4-FFF2-40B4-BE49-F238E27FC236}">
                <a16:creationId xmlns:a16="http://schemas.microsoft.com/office/drawing/2014/main" id="{AE515272-4229-4F8C-9263-F801BB699EF1}"/>
              </a:ext>
            </a:extLst>
          </p:cNvPr>
          <p:cNvSpPr txBox="1">
            <a:spLocks noChangeArrowheads="1"/>
          </p:cNvSpPr>
          <p:nvPr/>
        </p:nvSpPr>
        <p:spPr bwMode="auto">
          <a:xfrm>
            <a:off x="8020051" y="3024188"/>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network</a:t>
            </a:r>
          </a:p>
        </p:txBody>
      </p:sp>
      <p:sp>
        <p:nvSpPr>
          <p:cNvPr id="13347" name="Oval 53">
            <a:extLst>
              <a:ext uri="{FF2B5EF4-FFF2-40B4-BE49-F238E27FC236}">
                <a16:creationId xmlns:a16="http://schemas.microsoft.com/office/drawing/2014/main" id="{9C6C6E6A-794B-4C05-BE08-5170A944C5D1}"/>
              </a:ext>
            </a:extLst>
          </p:cNvPr>
          <p:cNvSpPr>
            <a:spLocks noChangeArrowheads="1"/>
          </p:cNvSpPr>
          <p:nvPr/>
        </p:nvSpPr>
        <p:spPr bwMode="auto">
          <a:xfrm>
            <a:off x="7975600" y="2241550"/>
            <a:ext cx="598488" cy="304800"/>
          </a:xfrm>
          <a:prstGeom prst="ellipse">
            <a:avLst/>
          </a:prstGeom>
          <a:solidFill>
            <a:srgbClr val="CC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latin typeface="Arial" charset="0"/>
                <a:ea typeface="ＭＳ Ｐゴシック" charset="0"/>
              </a:rPr>
              <a:t>P2</a:t>
            </a:r>
          </a:p>
        </p:txBody>
      </p:sp>
      <p:sp>
        <p:nvSpPr>
          <p:cNvPr id="27683" name="Freeform 54">
            <a:extLst>
              <a:ext uri="{FF2B5EF4-FFF2-40B4-BE49-F238E27FC236}">
                <a16:creationId xmlns:a16="http://schemas.microsoft.com/office/drawing/2014/main" id="{D97049D5-B9DF-469A-8B1C-ACC0A1D6D5D3}"/>
              </a:ext>
            </a:extLst>
          </p:cNvPr>
          <p:cNvSpPr>
            <a:spLocks/>
          </p:cNvSpPr>
          <p:nvPr/>
        </p:nvSpPr>
        <p:spPr bwMode="auto">
          <a:xfrm>
            <a:off x="9550401" y="1924050"/>
            <a:ext cx="504825" cy="2133600"/>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344">
                <a:moveTo>
                  <a:pt x="318" y="1344"/>
                </a:moveTo>
                <a:lnTo>
                  <a:pt x="12" y="0"/>
                </a:lnTo>
                <a:lnTo>
                  <a:pt x="0" y="1224"/>
                </a:lnTo>
                <a:lnTo>
                  <a:pt x="121" y="1344"/>
                </a:lnTo>
                <a:lnTo>
                  <a:pt x="318" y="1344"/>
                </a:lnTo>
                <a:close/>
              </a:path>
            </a:pathLst>
          </a:custGeom>
          <a:gradFill rotWithShape="1">
            <a:gsLst>
              <a:gs pos="0">
                <a:schemeClr val="folHlink"/>
              </a:gs>
              <a:gs pos="100000">
                <a:schemeClr val="bg1"/>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7684" name="Group 76">
            <a:extLst>
              <a:ext uri="{FF2B5EF4-FFF2-40B4-BE49-F238E27FC236}">
                <a16:creationId xmlns:a16="http://schemas.microsoft.com/office/drawing/2014/main" id="{D81F05C2-E8F1-410C-98F4-1024580999A0}"/>
              </a:ext>
            </a:extLst>
          </p:cNvPr>
          <p:cNvGrpSpPr>
            <a:grpSpLocks/>
          </p:cNvGrpSpPr>
          <p:nvPr/>
        </p:nvGrpSpPr>
        <p:grpSpPr bwMode="auto">
          <a:xfrm>
            <a:off x="3348038" y="5170484"/>
            <a:ext cx="2016125" cy="657224"/>
            <a:chOff x="1084" y="3697"/>
            <a:chExt cx="1270" cy="414"/>
          </a:xfrm>
        </p:grpSpPr>
        <p:sp>
          <p:nvSpPr>
            <p:cNvPr id="13448" name="Rectangle 77">
              <a:extLst>
                <a:ext uri="{FF2B5EF4-FFF2-40B4-BE49-F238E27FC236}">
                  <a16:creationId xmlns:a16="http://schemas.microsoft.com/office/drawing/2014/main" id="{831589FC-B5FC-404E-8E28-43F6229B979C}"/>
                </a:ext>
              </a:extLst>
            </p:cNvPr>
            <p:cNvSpPr>
              <a:spLocks noChangeArrowheads="1"/>
            </p:cNvSpPr>
            <p:nvPr/>
          </p:nvSpPr>
          <p:spPr bwMode="auto">
            <a:xfrm>
              <a:off x="1553" y="3697"/>
              <a:ext cx="678" cy="13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49" name="Line 78">
              <a:extLst>
                <a:ext uri="{FF2B5EF4-FFF2-40B4-BE49-F238E27FC236}">
                  <a16:creationId xmlns:a16="http://schemas.microsoft.com/office/drawing/2014/main" id="{52A78851-D27B-48CF-BFA8-7A9861B09861}"/>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3450" name="Text Box 79">
              <a:extLst>
                <a:ext uri="{FF2B5EF4-FFF2-40B4-BE49-F238E27FC236}">
                  <a16:creationId xmlns:a16="http://schemas.microsoft.com/office/drawing/2014/main" id="{DAE643EC-242A-4D0E-9F6D-D28E8F24F32E}"/>
                </a:ext>
              </a:extLst>
            </p:cNvPr>
            <p:cNvSpPr txBox="1">
              <a:spLocks noChangeArrowheads="1"/>
            </p:cNvSpPr>
            <p:nvPr/>
          </p:nvSpPr>
          <p:spPr bwMode="auto">
            <a:xfrm>
              <a:off x="1084" y="3822"/>
              <a:ext cx="1228"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85000"/>
                </a:lnSpc>
                <a:defRPr/>
              </a:pPr>
              <a:r>
                <a:rPr lang="en-US" sz="1400"/>
                <a:t>source IP,port: A,9157</a:t>
              </a:r>
            </a:p>
            <a:p>
              <a:pPr algn="r">
                <a:lnSpc>
                  <a:spcPct val="85000"/>
                </a:lnSpc>
                <a:defRPr/>
              </a:pPr>
              <a:r>
                <a:rPr lang="en-US" sz="1400"/>
                <a:t>dest IP, port: B,80</a:t>
              </a:r>
            </a:p>
          </p:txBody>
        </p:sp>
      </p:grpSp>
      <p:grpSp>
        <p:nvGrpSpPr>
          <p:cNvPr id="27685" name="Group 80">
            <a:extLst>
              <a:ext uri="{FF2B5EF4-FFF2-40B4-BE49-F238E27FC236}">
                <a16:creationId xmlns:a16="http://schemas.microsoft.com/office/drawing/2014/main" id="{8568512F-0AB8-4694-9F91-E66FBA6AE330}"/>
              </a:ext>
            </a:extLst>
          </p:cNvPr>
          <p:cNvGrpSpPr>
            <a:grpSpLocks/>
          </p:cNvGrpSpPr>
          <p:nvPr/>
        </p:nvGrpSpPr>
        <p:grpSpPr bwMode="auto">
          <a:xfrm>
            <a:off x="3190876" y="4479929"/>
            <a:ext cx="1878013" cy="657226"/>
            <a:chOff x="2741" y="3750"/>
            <a:chExt cx="1183" cy="414"/>
          </a:xfrm>
        </p:grpSpPr>
        <p:sp>
          <p:nvSpPr>
            <p:cNvPr id="13445" name="Rectangle 81">
              <a:extLst>
                <a:ext uri="{FF2B5EF4-FFF2-40B4-BE49-F238E27FC236}">
                  <a16:creationId xmlns:a16="http://schemas.microsoft.com/office/drawing/2014/main" id="{8120DEC8-25C1-4B07-87DF-4A7E87720A38}"/>
                </a:ext>
              </a:extLst>
            </p:cNvPr>
            <p:cNvSpPr>
              <a:spLocks noChangeArrowheads="1"/>
            </p:cNvSpPr>
            <p:nvPr/>
          </p:nvSpPr>
          <p:spPr bwMode="auto">
            <a:xfrm>
              <a:off x="2859" y="3750"/>
              <a:ext cx="678" cy="13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46" name="Line 82">
              <a:extLst>
                <a:ext uri="{FF2B5EF4-FFF2-40B4-BE49-F238E27FC236}">
                  <a16:creationId xmlns:a16="http://schemas.microsoft.com/office/drawing/2014/main" id="{F247C62A-9BC1-418D-B886-25DCD1365E78}"/>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3447" name="Text Box 83">
              <a:extLst>
                <a:ext uri="{FF2B5EF4-FFF2-40B4-BE49-F238E27FC236}">
                  <a16:creationId xmlns:a16="http://schemas.microsoft.com/office/drawing/2014/main" id="{DD1B8508-AAB2-4A80-8EE5-E687A590A970}"/>
                </a:ext>
              </a:extLst>
            </p:cNvPr>
            <p:cNvSpPr txBox="1">
              <a:spLocks noChangeArrowheads="1"/>
            </p:cNvSpPr>
            <p:nvPr/>
          </p:nvSpPr>
          <p:spPr bwMode="auto">
            <a:xfrm>
              <a:off x="2813" y="3875"/>
              <a:ext cx="1111"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85000"/>
                </a:lnSpc>
                <a:defRPr/>
              </a:pPr>
              <a:r>
                <a:rPr lang="en-US" sz="1400"/>
                <a:t>source IP,port: B,80</a:t>
              </a:r>
            </a:p>
            <a:p>
              <a:pPr algn="l">
                <a:lnSpc>
                  <a:spcPct val="85000"/>
                </a:lnSpc>
                <a:defRPr/>
              </a:pPr>
              <a:r>
                <a:rPr lang="en-US" sz="1400"/>
                <a:t>dest IP,port: A,9157</a:t>
              </a:r>
            </a:p>
          </p:txBody>
        </p:sp>
      </p:grpSp>
      <p:sp>
        <p:nvSpPr>
          <p:cNvPr id="13351" name="Text Box 93">
            <a:extLst>
              <a:ext uri="{FF2B5EF4-FFF2-40B4-BE49-F238E27FC236}">
                <a16:creationId xmlns:a16="http://schemas.microsoft.com/office/drawing/2014/main" id="{69BD04A8-5688-424F-BDE4-E67DD58B2F8A}"/>
              </a:ext>
            </a:extLst>
          </p:cNvPr>
          <p:cNvSpPr txBox="1">
            <a:spLocks noChangeArrowheads="1"/>
          </p:cNvSpPr>
          <p:nvPr/>
        </p:nvSpPr>
        <p:spPr bwMode="auto">
          <a:xfrm flipH="1">
            <a:off x="1612901" y="4705351"/>
            <a:ext cx="1147763" cy="5355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80000"/>
              </a:lnSpc>
              <a:defRPr/>
            </a:pPr>
            <a:r>
              <a:rPr lang="en-US" sz="1800">
                <a:latin typeface="Gill Sans MT" charset="0"/>
              </a:rPr>
              <a:t>host: IP address A</a:t>
            </a:r>
          </a:p>
        </p:txBody>
      </p:sp>
      <p:sp>
        <p:nvSpPr>
          <p:cNvPr id="13352" name="Text Box 94">
            <a:extLst>
              <a:ext uri="{FF2B5EF4-FFF2-40B4-BE49-F238E27FC236}">
                <a16:creationId xmlns:a16="http://schemas.microsoft.com/office/drawing/2014/main" id="{EA27A37C-3A87-44F5-BC08-DA9DE51C57CA}"/>
              </a:ext>
            </a:extLst>
          </p:cNvPr>
          <p:cNvSpPr txBox="1">
            <a:spLocks noChangeArrowheads="1"/>
          </p:cNvSpPr>
          <p:nvPr/>
        </p:nvSpPr>
        <p:spPr bwMode="auto">
          <a:xfrm flipH="1">
            <a:off x="9369426" y="4602164"/>
            <a:ext cx="1147763" cy="5355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80000"/>
              </a:lnSpc>
              <a:defRPr/>
            </a:pPr>
            <a:r>
              <a:rPr lang="en-US" sz="1800">
                <a:latin typeface="Gill Sans MT" charset="0"/>
              </a:rPr>
              <a:t>host: IP address C</a:t>
            </a:r>
          </a:p>
        </p:txBody>
      </p:sp>
      <p:sp>
        <p:nvSpPr>
          <p:cNvPr id="13353" name="Line 96">
            <a:extLst>
              <a:ext uri="{FF2B5EF4-FFF2-40B4-BE49-F238E27FC236}">
                <a16:creationId xmlns:a16="http://schemas.microsoft.com/office/drawing/2014/main" id="{D256AFE7-3E72-42E2-B103-3D80F83EFA1D}"/>
              </a:ext>
            </a:extLst>
          </p:cNvPr>
          <p:cNvSpPr>
            <a:spLocks noChangeShapeType="1"/>
          </p:cNvSpPr>
          <p:nvPr/>
        </p:nvSpPr>
        <p:spPr bwMode="auto">
          <a:xfrm>
            <a:off x="4878388" y="3432175"/>
            <a:ext cx="223361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3354" name="Line 97">
            <a:extLst>
              <a:ext uri="{FF2B5EF4-FFF2-40B4-BE49-F238E27FC236}">
                <a16:creationId xmlns:a16="http://schemas.microsoft.com/office/drawing/2014/main" id="{658E9D31-BA5D-4555-859B-B86CA137D0BE}"/>
              </a:ext>
            </a:extLst>
          </p:cNvPr>
          <p:cNvSpPr>
            <a:spLocks noChangeShapeType="1"/>
          </p:cNvSpPr>
          <p:nvPr/>
        </p:nvSpPr>
        <p:spPr bwMode="auto">
          <a:xfrm>
            <a:off x="4894263" y="3130550"/>
            <a:ext cx="223361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27690" name="Text Box 26">
            <a:extLst>
              <a:ext uri="{FF2B5EF4-FFF2-40B4-BE49-F238E27FC236}">
                <a16:creationId xmlns:a16="http://schemas.microsoft.com/office/drawing/2014/main" id="{8738E082-1DC3-4A2C-98A2-04D8F05B4ADB}"/>
              </a:ext>
            </a:extLst>
          </p:cNvPr>
          <p:cNvSpPr txBox="1">
            <a:spLocks noChangeArrowheads="1"/>
          </p:cNvSpPr>
          <p:nvPr/>
        </p:nvSpPr>
        <p:spPr bwMode="auto">
          <a:xfrm>
            <a:off x="5281614" y="2795588"/>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network</a:t>
            </a:r>
          </a:p>
        </p:txBody>
      </p:sp>
      <p:sp>
        <p:nvSpPr>
          <p:cNvPr id="13356" name="Line 99">
            <a:extLst>
              <a:ext uri="{FF2B5EF4-FFF2-40B4-BE49-F238E27FC236}">
                <a16:creationId xmlns:a16="http://schemas.microsoft.com/office/drawing/2014/main" id="{810CA7EB-251C-4FEF-82BF-6CB43D23AD69}"/>
              </a:ext>
            </a:extLst>
          </p:cNvPr>
          <p:cNvSpPr>
            <a:spLocks noChangeShapeType="1"/>
          </p:cNvSpPr>
          <p:nvPr/>
        </p:nvSpPr>
        <p:spPr bwMode="auto">
          <a:xfrm>
            <a:off x="4897438" y="2808288"/>
            <a:ext cx="223361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3357" name="Line 100">
            <a:extLst>
              <a:ext uri="{FF2B5EF4-FFF2-40B4-BE49-F238E27FC236}">
                <a16:creationId xmlns:a16="http://schemas.microsoft.com/office/drawing/2014/main" id="{61CEF51F-FD6B-4453-A8C3-89F8FC85E70D}"/>
              </a:ext>
            </a:extLst>
          </p:cNvPr>
          <p:cNvSpPr>
            <a:spLocks noChangeShapeType="1"/>
          </p:cNvSpPr>
          <p:nvPr/>
        </p:nvSpPr>
        <p:spPr bwMode="auto">
          <a:xfrm>
            <a:off x="4900613" y="2486025"/>
            <a:ext cx="223361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nvGrpSpPr>
          <p:cNvPr id="27693" name="Group 101">
            <a:extLst>
              <a:ext uri="{FF2B5EF4-FFF2-40B4-BE49-F238E27FC236}">
                <a16:creationId xmlns:a16="http://schemas.microsoft.com/office/drawing/2014/main" id="{C15DC362-8802-499E-AA55-1AA74414DEED}"/>
              </a:ext>
            </a:extLst>
          </p:cNvPr>
          <p:cNvGrpSpPr>
            <a:grpSpLocks/>
          </p:cNvGrpSpPr>
          <p:nvPr/>
        </p:nvGrpSpPr>
        <p:grpSpPr bwMode="auto">
          <a:xfrm>
            <a:off x="5076826" y="2347913"/>
            <a:ext cx="473075" cy="228600"/>
            <a:chOff x="1287" y="2524"/>
            <a:chExt cx="260" cy="100"/>
          </a:xfrm>
        </p:grpSpPr>
        <p:sp>
          <p:nvSpPr>
            <p:cNvPr id="13441" name="Rectangle 102">
              <a:extLst>
                <a:ext uri="{FF2B5EF4-FFF2-40B4-BE49-F238E27FC236}">
                  <a16:creationId xmlns:a16="http://schemas.microsoft.com/office/drawing/2014/main" id="{81175313-3263-431E-A053-0478ECA1B0E0}"/>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42" name="Rectangle 103">
              <a:extLst>
                <a:ext uri="{FF2B5EF4-FFF2-40B4-BE49-F238E27FC236}">
                  <a16:creationId xmlns:a16="http://schemas.microsoft.com/office/drawing/2014/main" id="{8D9FA8CD-2620-43E8-AD3D-FEA617383DFC}"/>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43" name="Rectangle 104">
              <a:extLst>
                <a:ext uri="{FF2B5EF4-FFF2-40B4-BE49-F238E27FC236}">
                  <a16:creationId xmlns:a16="http://schemas.microsoft.com/office/drawing/2014/main" id="{37E0F83F-721D-4967-AC28-C033465DFA78}"/>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44" name="Rectangle 105">
              <a:extLst>
                <a:ext uri="{FF2B5EF4-FFF2-40B4-BE49-F238E27FC236}">
                  <a16:creationId xmlns:a16="http://schemas.microsoft.com/office/drawing/2014/main" id="{1495E2CC-9C5E-45B1-B5C6-F1D4C793D682}"/>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3359" name="Oval 106">
            <a:extLst>
              <a:ext uri="{FF2B5EF4-FFF2-40B4-BE49-F238E27FC236}">
                <a16:creationId xmlns:a16="http://schemas.microsoft.com/office/drawing/2014/main" id="{2A2234F3-2FA3-4902-AF01-4D4EC85346B8}"/>
              </a:ext>
            </a:extLst>
          </p:cNvPr>
          <p:cNvSpPr>
            <a:spLocks noChangeArrowheads="1"/>
          </p:cNvSpPr>
          <p:nvPr/>
        </p:nvSpPr>
        <p:spPr bwMode="auto">
          <a:xfrm>
            <a:off x="6388100" y="2019300"/>
            <a:ext cx="598488" cy="304800"/>
          </a:xfrm>
          <a:prstGeom prst="ellipse">
            <a:avLst/>
          </a:prstGeom>
          <a:solidFill>
            <a:srgbClr val="CC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latin typeface="Arial" charset="0"/>
                <a:ea typeface="ＭＳ Ｐゴシック" charset="0"/>
              </a:rPr>
              <a:t>P6</a:t>
            </a:r>
          </a:p>
        </p:txBody>
      </p:sp>
      <p:sp>
        <p:nvSpPr>
          <p:cNvPr id="13360" name="Oval 112">
            <a:extLst>
              <a:ext uri="{FF2B5EF4-FFF2-40B4-BE49-F238E27FC236}">
                <a16:creationId xmlns:a16="http://schemas.microsoft.com/office/drawing/2014/main" id="{CE6BC3B0-AE4E-4AE9-A1FA-816B8565FFF5}"/>
              </a:ext>
            </a:extLst>
          </p:cNvPr>
          <p:cNvSpPr>
            <a:spLocks noChangeArrowheads="1"/>
          </p:cNvSpPr>
          <p:nvPr/>
        </p:nvSpPr>
        <p:spPr bwMode="auto">
          <a:xfrm>
            <a:off x="5716589" y="2017713"/>
            <a:ext cx="598487" cy="304800"/>
          </a:xfrm>
          <a:prstGeom prst="ellipse">
            <a:avLst/>
          </a:prstGeom>
          <a:solidFill>
            <a:srgbClr val="CC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latin typeface="Arial" charset="0"/>
                <a:ea typeface="ＭＳ Ｐゴシック" charset="0"/>
              </a:rPr>
              <a:t>P5</a:t>
            </a:r>
          </a:p>
        </p:txBody>
      </p:sp>
      <p:grpSp>
        <p:nvGrpSpPr>
          <p:cNvPr id="27696" name="Group 118">
            <a:extLst>
              <a:ext uri="{FF2B5EF4-FFF2-40B4-BE49-F238E27FC236}">
                <a16:creationId xmlns:a16="http://schemas.microsoft.com/office/drawing/2014/main" id="{5D5E4D6D-DB93-4C18-8748-8B96FC7F1AF9}"/>
              </a:ext>
            </a:extLst>
          </p:cNvPr>
          <p:cNvGrpSpPr>
            <a:grpSpLocks/>
          </p:cNvGrpSpPr>
          <p:nvPr/>
        </p:nvGrpSpPr>
        <p:grpSpPr bwMode="auto">
          <a:xfrm>
            <a:off x="5781676" y="2352675"/>
            <a:ext cx="473075" cy="228600"/>
            <a:chOff x="1287" y="2524"/>
            <a:chExt cx="260" cy="100"/>
          </a:xfrm>
        </p:grpSpPr>
        <p:sp>
          <p:nvSpPr>
            <p:cNvPr id="13437" name="Rectangle 119">
              <a:extLst>
                <a:ext uri="{FF2B5EF4-FFF2-40B4-BE49-F238E27FC236}">
                  <a16:creationId xmlns:a16="http://schemas.microsoft.com/office/drawing/2014/main" id="{A89F6A41-726D-4718-857B-F2790E1BF016}"/>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38" name="Rectangle 120">
              <a:extLst>
                <a:ext uri="{FF2B5EF4-FFF2-40B4-BE49-F238E27FC236}">
                  <a16:creationId xmlns:a16="http://schemas.microsoft.com/office/drawing/2014/main" id="{99E3090E-21D6-4769-AFE3-597D6E71485B}"/>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39" name="Rectangle 121">
              <a:extLst>
                <a:ext uri="{FF2B5EF4-FFF2-40B4-BE49-F238E27FC236}">
                  <a16:creationId xmlns:a16="http://schemas.microsoft.com/office/drawing/2014/main" id="{056D8F08-86A3-4349-B27E-2628BE2F2F32}"/>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40" name="Rectangle 122">
              <a:extLst>
                <a:ext uri="{FF2B5EF4-FFF2-40B4-BE49-F238E27FC236}">
                  <a16:creationId xmlns:a16="http://schemas.microsoft.com/office/drawing/2014/main" id="{E72921E6-798F-4708-A90F-F42E38A5B227}"/>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27697" name="Group 123">
            <a:extLst>
              <a:ext uri="{FF2B5EF4-FFF2-40B4-BE49-F238E27FC236}">
                <a16:creationId xmlns:a16="http://schemas.microsoft.com/office/drawing/2014/main" id="{5B8A8051-82B2-438F-837D-47AA13F1265E}"/>
              </a:ext>
            </a:extLst>
          </p:cNvPr>
          <p:cNvGrpSpPr>
            <a:grpSpLocks/>
          </p:cNvGrpSpPr>
          <p:nvPr/>
        </p:nvGrpSpPr>
        <p:grpSpPr bwMode="auto">
          <a:xfrm>
            <a:off x="6453189" y="2357438"/>
            <a:ext cx="473075" cy="228600"/>
            <a:chOff x="1287" y="2524"/>
            <a:chExt cx="260" cy="100"/>
          </a:xfrm>
        </p:grpSpPr>
        <p:sp>
          <p:nvSpPr>
            <p:cNvPr id="13433" name="Rectangle 124">
              <a:extLst>
                <a:ext uri="{FF2B5EF4-FFF2-40B4-BE49-F238E27FC236}">
                  <a16:creationId xmlns:a16="http://schemas.microsoft.com/office/drawing/2014/main" id="{5264EF42-610E-4545-AB3C-7139AF4BA7A7}"/>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34" name="Rectangle 125">
              <a:extLst>
                <a:ext uri="{FF2B5EF4-FFF2-40B4-BE49-F238E27FC236}">
                  <a16:creationId xmlns:a16="http://schemas.microsoft.com/office/drawing/2014/main" id="{72668D6D-E823-4C7F-A19A-F24F75037D3F}"/>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35" name="Rectangle 126">
              <a:extLst>
                <a:ext uri="{FF2B5EF4-FFF2-40B4-BE49-F238E27FC236}">
                  <a16:creationId xmlns:a16="http://schemas.microsoft.com/office/drawing/2014/main" id="{877CABD9-60A7-40E2-9E92-54FC3DD09CB2}"/>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36" name="Rectangle 127">
              <a:extLst>
                <a:ext uri="{FF2B5EF4-FFF2-40B4-BE49-F238E27FC236}">
                  <a16:creationId xmlns:a16="http://schemas.microsoft.com/office/drawing/2014/main" id="{FA21C92C-F97F-4A4C-A9A9-500965194C98}"/>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3363" name="Line 133">
            <a:extLst>
              <a:ext uri="{FF2B5EF4-FFF2-40B4-BE49-F238E27FC236}">
                <a16:creationId xmlns:a16="http://schemas.microsoft.com/office/drawing/2014/main" id="{324C3FEA-387D-4962-BB97-E03CE18618F8}"/>
              </a:ext>
            </a:extLst>
          </p:cNvPr>
          <p:cNvSpPr>
            <a:spLocks noChangeShapeType="1"/>
          </p:cNvSpPr>
          <p:nvPr/>
        </p:nvSpPr>
        <p:spPr bwMode="auto">
          <a:xfrm>
            <a:off x="7886700" y="3648075"/>
            <a:ext cx="163830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3364" name="Line 134">
            <a:extLst>
              <a:ext uri="{FF2B5EF4-FFF2-40B4-BE49-F238E27FC236}">
                <a16:creationId xmlns:a16="http://schemas.microsoft.com/office/drawing/2014/main" id="{1A6DA79C-37CE-4556-A3FC-5D5EC5DE8B7E}"/>
              </a:ext>
            </a:extLst>
          </p:cNvPr>
          <p:cNvSpPr>
            <a:spLocks noChangeShapeType="1"/>
          </p:cNvSpPr>
          <p:nvPr/>
        </p:nvSpPr>
        <p:spPr bwMode="auto">
          <a:xfrm>
            <a:off x="7877175" y="3352800"/>
            <a:ext cx="163830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3365" name="Line 135">
            <a:extLst>
              <a:ext uri="{FF2B5EF4-FFF2-40B4-BE49-F238E27FC236}">
                <a16:creationId xmlns:a16="http://schemas.microsoft.com/office/drawing/2014/main" id="{F57584A2-1FAE-4A6B-83A3-B2FE0FA288D0}"/>
              </a:ext>
            </a:extLst>
          </p:cNvPr>
          <p:cNvSpPr>
            <a:spLocks noChangeShapeType="1"/>
          </p:cNvSpPr>
          <p:nvPr/>
        </p:nvSpPr>
        <p:spPr bwMode="auto">
          <a:xfrm>
            <a:off x="7877175" y="3057525"/>
            <a:ext cx="163830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3366" name="Line 136">
            <a:extLst>
              <a:ext uri="{FF2B5EF4-FFF2-40B4-BE49-F238E27FC236}">
                <a16:creationId xmlns:a16="http://schemas.microsoft.com/office/drawing/2014/main" id="{DDFDE615-0189-4321-86FB-D0150335F0F2}"/>
              </a:ext>
            </a:extLst>
          </p:cNvPr>
          <p:cNvSpPr>
            <a:spLocks noChangeShapeType="1"/>
          </p:cNvSpPr>
          <p:nvPr/>
        </p:nvSpPr>
        <p:spPr bwMode="auto">
          <a:xfrm>
            <a:off x="7877175" y="2752725"/>
            <a:ext cx="163830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nvGrpSpPr>
          <p:cNvPr id="27702" name="Group 128">
            <a:extLst>
              <a:ext uri="{FF2B5EF4-FFF2-40B4-BE49-F238E27FC236}">
                <a16:creationId xmlns:a16="http://schemas.microsoft.com/office/drawing/2014/main" id="{2902ACB9-A4D6-43CC-936E-134395CAC174}"/>
              </a:ext>
            </a:extLst>
          </p:cNvPr>
          <p:cNvGrpSpPr>
            <a:grpSpLocks/>
          </p:cNvGrpSpPr>
          <p:nvPr/>
        </p:nvGrpSpPr>
        <p:grpSpPr bwMode="auto">
          <a:xfrm>
            <a:off x="8029576" y="2579688"/>
            <a:ext cx="473075" cy="228600"/>
            <a:chOff x="1287" y="2524"/>
            <a:chExt cx="260" cy="100"/>
          </a:xfrm>
        </p:grpSpPr>
        <p:sp>
          <p:nvSpPr>
            <p:cNvPr id="13429" name="Rectangle 129">
              <a:extLst>
                <a:ext uri="{FF2B5EF4-FFF2-40B4-BE49-F238E27FC236}">
                  <a16:creationId xmlns:a16="http://schemas.microsoft.com/office/drawing/2014/main" id="{4682EC30-DCB0-449C-923D-13BD19EFF1AD}"/>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30" name="Rectangle 130">
              <a:extLst>
                <a:ext uri="{FF2B5EF4-FFF2-40B4-BE49-F238E27FC236}">
                  <a16:creationId xmlns:a16="http://schemas.microsoft.com/office/drawing/2014/main" id="{86A4C7E3-A6F8-435A-8751-BE109BF0E0D4}"/>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31" name="Rectangle 131">
              <a:extLst>
                <a:ext uri="{FF2B5EF4-FFF2-40B4-BE49-F238E27FC236}">
                  <a16:creationId xmlns:a16="http://schemas.microsoft.com/office/drawing/2014/main" id="{22B04048-2720-4634-A0E0-BABA9EADA3C9}"/>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32" name="Rectangle 132">
              <a:extLst>
                <a:ext uri="{FF2B5EF4-FFF2-40B4-BE49-F238E27FC236}">
                  <a16:creationId xmlns:a16="http://schemas.microsoft.com/office/drawing/2014/main" id="{30708440-883F-48AB-A741-D8905D80B58D}"/>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27703" name="Group 137">
            <a:extLst>
              <a:ext uri="{FF2B5EF4-FFF2-40B4-BE49-F238E27FC236}">
                <a16:creationId xmlns:a16="http://schemas.microsoft.com/office/drawing/2014/main" id="{2792C3D1-3DFA-49F6-8C09-747B6ECB5322}"/>
              </a:ext>
            </a:extLst>
          </p:cNvPr>
          <p:cNvGrpSpPr>
            <a:grpSpLocks/>
          </p:cNvGrpSpPr>
          <p:nvPr/>
        </p:nvGrpSpPr>
        <p:grpSpPr bwMode="auto">
          <a:xfrm>
            <a:off x="8824914" y="2570163"/>
            <a:ext cx="473075" cy="228600"/>
            <a:chOff x="1287" y="2524"/>
            <a:chExt cx="260" cy="100"/>
          </a:xfrm>
        </p:grpSpPr>
        <p:sp>
          <p:nvSpPr>
            <p:cNvPr id="13425" name="Rectangle 138">
              <a:extLst>
                <a:ext uri="{FF2B5EF4-FFF2-40B4-BE49-F238E27FC236}">
                  <a16:creationId xmlns:a16="http://schemas.microsoft.com/office/drawing/2014/main" id="{E37004C2-B3CC-4D7D-AAA9-F00D4C8F91F4}"/>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26" name="Rectangle 139">
              <a:extLst>
                <a:ext uri="{FF2B5EF4-FFF2-40B4-BE49-F238E27FC236}">
                  <a16:creationId xmlns:a16="http://schemas.microsoft.com/office/drawing/2014/main" id="{1E553F0C-0EFF-492C-9F13-9834B603D79C}"/>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27" name="Rectangle 140">
              <a:extLst>
                <a:ext uri="{FF2B5EF4-FFF2-40B4-BE49-F238E27FC236}">
                  <a16:creationId xmlns:a16="http://schemas.microsoft.com/office/drawing/2014/main" id="{1B25A610-510F-4929-B10F-4D79FD98628B}"/>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28" name="Rectangle 141">
              <a:extLst>
                <a:ext uri="{FF2B5EF4-FFF2-40B4-BE49-F238E27FC236}">
                  <a16:creationId xmlns:a16="http://schemas.microsoft.com/office/drawing/2014/main" id="{EF462FBF-15CF-4320-B652-1FC4627DB1CA}"/>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3369" name="Oval 143">
            <a:extLst>
              <a:ext uri="{FF2B5EF4-FFF2-40B4-BE49-F238E27FC236}">
                <a16:creationId xmlns:a16="http://schemas.microsoft.com/office/drawing/2014/main" id="{A31952B8-7191-4E94-9B21-53A2A5D076B2}"/>
              </a:ext>
            </a:extLst>
          </p:cNvPr>
          <p:cNvSpPr>
            <a:spLocks noChangeArrowheads="1"/>
          </p:cNvSpPr>
          <p:nvPr/>
        </p:nvSpPr>
        <p:spPr bwMode="auto">
          <a:xfrm>
            <a:off x="8766175" y="2236788"/>
            <a:ext cx="598488" cy="304800"/>
          </a:xfrm>
          <a:prstGeom prst="ellipse">
            <a:avLst/>
          </a:prstGeom>
          <a:solidFill>
            <a:srgbClr val="CC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latin typeface="Arial" charset="0"/>
                <a:ea typeface="ＭＳ Ｐゴシック" charset="0"/>
              </a:rPr>
              <a:t>P3</a:t>
            </a:r>
          </a:p>
        </p:txBody>
      </p:sp>
      <p:sp>
        <p:nvSpPr>
          <p:cNvPr id="27705" name="Freeform 144">
            <a:extLst>
              <a:ext uri="{FF2B5EF4-FFF2-40B4-BE49-F238E27FC236}">
                <a16:creationId xmlns:a16="http://schemas.microsoft.com/office/drawing/2014/main" id="{E7469EEB-0215-4304-8A50-300CC603F100}"/>
              </a:ext>
            </a:extLst>
          </p:cNvPr>
          <p:cNvSpPr>
            <a:spLocks/>
          </p:cNvSpPr>
          <p:nvPr/>
        </p:nvSpPr>
        <p:spPr bwMode="auto">
          <a:xfrm>
            <a:off x="3017839" y="2439989"/>
            <a:ext cx="2695575" cy="2695575"/>
          </a:xfrm>
          <a:custGeom>
            <a:avLst/>
            <a:gdLst>
              <a:gd name="T0" fmla="*/ 0 w 1698"/>
              <a:gd name="T1" fmla="*/ 2147483647 h 1698"/>
              <a:gd name="T2" fmla="*/ 0 w 1698"/>
              <a:gd name="T3" fmla="*/ 2147483647 h 1698"/>
              <a:gd name="T4" fmla="*/ 2147483647 w 1698"/>
              <a:gd name="T5" fmla="*/ 2147483647 h 1698"/>
              <a:gd name="T6" fmla="*/ 2147483647 w 1698"/>
              <a:gd name="T7" fmla="*/ 2147483647 h 1698"/>
              <a:gd name="T8" fmla="*/ 2147483647 w 1698"/>
              <a:gd name="T9" fmla="*/ 0 h 16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8" h="1698">
                <a:moveTo>
                  <a:pt x="0" y="131"/>
                </a:moveTo>
                <a:lnTo>
                  <a:pt x="0" y="1698"/>
                </a:lnTo>
                <a:lnTo>
                  <a:pt x="1698" y="1690"/>
                </a:lnTo>
                <a:lnTo>
                  <a:pt x="1691" y="148"/>
                </a:lnTo>
                <a:lnTo>
                  <a:pt x="1443" y="0"/>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7706" name="Freeform 145">
            <a:extLst>
              <a:ext uri="{FF2B5EF4-FFF2-40B4-BE49-F238E27FC236}">
                <a16:creationId xmlns:a16="http://schemas.microsoft.com/office/drawing/2014/main" id="{1DE0679B-1FF1-4A39-A9DE-DD4F080803E2}"/>
              </a:ext>
            </a:extLst>
          </p:cNvPr>
          <p:cNvSpPr>
            <a:spLocks/>
          </p:cNvSpPr>
          <p:nvPr/>
        </p:nvSpPr>
        <p:spPr bwMode="auto">
          <a:xfrm>
            <a:off x="6003926" y="2471739"/>
            <a:ext cx="3089275" cy="3252787"/>
          </a:xfrm>
          <a:custGeom>
            <a:avLst/>
            <a:gdLst>
              <a:gd name="T0" fmla="*/ 0 w 1946"/>
              <a:gd name="T1" fmla="*/ 0 h 1801"/>
              <a:gd name="T2" fmla="*/ 0 w 1946"/>
              <a:gd name="T3" fmla="*/ 2147483647 h 1801"/>
              <a:gd name="T4" fmla="*/ 2147483647 w 1946"/>
              <a:gd name="T5" fmla="*/ 2147483647 h 1801"/>
              <a:gd name="T6" fmla="*/ 2147483647 w 1946"/>
              <a:gd name="T7" fmla="*/ 2147483647 h 18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6" h="1801">
                <a:moveTo>
                  <a:pt x="0" y="0"/>
                </a:moveTo>
                <a:lnTo>
                  <a:pt x="0" y="1801"/>
                </a:lnTo>
                <a:lnTo>
                  <a:pt x="1946" y="1794"/>
                </a:lnTo>
                <a:lnTo>
                  <a:pt x="1925" y="132"/>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7707" name="Freeform 146">
            <a:extLst>
              <a:ext uri="{FF2B5EF4-FFF2-40B4-BE49-F238E27FC236}">
                <a16:creationId xmlns:a16="http://schemas.microsoft.com/office/drawing/2014/main" id="{7E0E92E2-B8F6-457D-AB18-3423488987E7}"/>
              </a:ext>
            </a:extLst>
          </p:cNvPr>
          <p:cNvSpPr>
            <a:spLocks/>
          </p:cNvSpPr>
          <p:nvPr/>
        </p:nvSpPr>
        <p:spPr bwMode="auto">
          <a:xfrm>
            <a:off x="6662739" y="2460625"/>
            <a:ext cx="1609725" cy="2465388"/>
          </a:xfrm>
          <a:custGeom>
            <a:avLst/>
            <a:gdLst>
              <a:gd name="T0" fmla="*/ 0 w 1014"/>
              <a:gd name="T1" fmla="*/ 0 h 1480"/>
              <a:gd name="T2" fmla="*/ 0 w 1014"/>
              <a:gd name="T3" fmla="*/ 2147483647 h 1480"/>
              <a:gd name="T4" fmla="*/ 2147483647 w 1014"/>
              <a:gd name="T5" fmla="*/ 2147483647 h 1480"/>
              <a:gd name="T6" fmla="*/ 2147483647 w 1014"/>
              <a:gd name="T7" fmla="*/ 2147483647 h 1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14" h="1480">
                <a:moveTo>
                  <a:pt x="0" y="0"/>
                </a:moveTo>
                <a:lnTo>
                  <a:pt x="0" y="1480"/>
                </a:lnTo>
                <a:lnTo>
                  <a:pt x="1014" y="1480"/>
                </a:lnTo>
                <a:lnTo>
                  <a:pt x="1014" y="146"/>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7708" name="Group 147">
            <a:extLst>
              <a:ext uri="{FF2B5EF4-FFF2-40B4-BE49-F238E27FC236}">
                <a16:creationId xmlns:a16="http://schemas.microsoft.com/office/drawing/2014/main" id="{87A0079D-0C60-4542-8FEF-9E219AC67AB7}"/>
              </a:ext>
            </a:extLst>
          </p:cNvPr>
          <p:cNvGrpSpPr>
            <a:grpSpLocks/>
          </p:cNvGrpSpPr>
          <p:nvPr/>
        </p:nvGrpSpPr>
        <p:grpSpPr bwMode="auto">
          <a:xfrm>
            <a:off x="6761164" y="4684709"/>
            <a:ext cx="2063750" cy="657224"/>
            <a:chOff x="2741" y="3750"/>
            <a:chExt cx="1300" cy="414"/>
          </a:xfrm>
        </p:grpSpPr>
        <p:sp>
          <p:nvSpPr>
            <p:cNvPr id="13422" name="Rectangle 148">
              <a:extLst>
                <a:ext uri="{FF2B5EF4-FFF2-40B4-BE49-F238E27FC236}">
                  <a16:creationId xmlns:a16="http://schemas.microsoft.com/office/drawing/2014/main" id="{9DE6775D-3738-48D8-B33F-B8A950D7471C}"/>
                </a:ext>
              </a:extLst>
            </p:cNvPr>
            <p:cNvSpPr>
              <a:spLocks noChangeArrowheads="1"/>
            </p:cNvSpPr>
            <p:nvPr/>
          </p:nvSpPr>
          <p:spPr bwMode="auto">
            <a:xfrm>
              <a:off x="2859" y="3750"/>
              <a:ext cx="678" cy="13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23" name="Line 149">
              <a:extLst>
                <a:ext uri="{FF2B5EF4-FFF2-40B4-BE49-F238E27FC236}">
                  <a16:creationId xmlns:a16="http://schemas.microsoft.com/office/drawing/2014/main" id="{102DD336-3D17-4A3D-A766-84C86B39F1E1}"/>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3424" name="Text Box 150">
              <a:extLst>
                <a:ext uri="{FF2B5EF4-FFF2-40B4-BE49-F238E27FC236}">
                  <a16:creationId xmlns:a16="http://schemas.microsoft.com/office/drawing/2014/main" id="{DAD5F1A8-8159-430D-9355-9519604014B7}"/>
                </a:ext>
              </a:extLst>
            </p:cNvPr>
            <p:cNvSpPr txBox="1">
              <a:spLocks noChangeArrowheads="1"/>
            </p:cNvSpPr>
            <p:nvPr/>
          </p:nvSpPr>
          <p:spPr bwMode="auto">
            <a:xfrm>
              <a:off x="2813" y="3875"/>
              <a:ext cx="1228"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85000"/>
                </a:lnSpc>
                <a:defRPr/>
              </a:pPr>
              <a:r>
                <a:rPr lang="en-US" sz="1400"/>
                <a:t>source IP,port: C,5775</a:t>
              </a:r>
            </a:p>
            <a:p>
              <a:pPr algn="l">
                <a:lnSpc>
                  <a:spcPct val="85000"/>
                </a:lnSpc>
                <a:defRPr/>
              </a:pPr>
              <a:r>
                <a:rPr lang="en-US" sz="1400"/>
                <a:t>dest IP,port: B,80</a:t>
              </a:r>
            </a:p>
          </p:txBody>
        </p:sp>
      </p:grpSp>
      <p:grpSp>
        <p:nvGrpSpPr>
          <p:cNvPr id="27709" name="Group 151">
            <a:extLst>
              <a:ext uri="{FF2B5EF4-FFF2-40B4-BE49-F238E27FC236}">
                <a16:creationId xmlns:a16="http://schemas.microsoft.com/office/drawing/2014/main" id="{E1EDB3F0-ADB1-4C30-A71F-2165B51737BB}"/>
              </a:ext>
            </a:extLst>
          </p:cNvPr>
          <p:cNvGrpSpPr>
            <a:grpSpLocks/>
          </p:cNvGrpSpPr>
          <p:nvPr/>
        </p:nvGrpSpPr>
        <p:grpSpPr bwMode="auto">
          <a:xfrm>
            <a:off x="6831013" y="5473700"/>
            <a:ext cx="2063750" cy="661988"/>
            <a:chOff x="2741" y="3750"/>
            <a:chExt cx="1300" cy="417"/>
          </a:xfrm>
        </p:grpSpPr>
        <p:sp>
          <p:nvSpPr>
            <p:cNvPr id="13419" name="Rectangle 152">
              <a:extLst>
                <a:ext uri="{FF2B5EF4-FFF2-40B4-BE49-F238E27FC236}">
                  <a16:creationId xmlns:a16="http://schemas.microsoft.com/office/drawing/2014/main" id="{D8E83463-84BF-44AC-8FD7-10626D557D93}"/>
                </a:ext>
              </a:extLst>
            </p:cNvPr>
            <p:cNvSpPr>
              <a:spLocks noChangeArrowheads="1"/>
            </p:cNvSpPr>
            <p:nvPr/>
          </p:nvSpPr>
          <p:spPr bwMode="auto">
            <a:xfrm>
              <a:off x="2859" y="3750"/>
              <a:ext cx="678" cy="13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20" name="Line 153">
              <a:extLst>
                <a:ext uri="{FF2B5EF4-FFF2-40B4-BE49-F238E27FC236}">
                  <a16:creationId xmlns:a16="http://schemas.microsoft.com/office/drawing/2014/main" id="{931F3241-A27B-4284-8F79-20D7D03FCC1A}"/>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3421" name="Text Box 154">
              <a:extLst>
                <a:ext uri="{FF2B5EF4-FFF2-40B4-BE49-F238E27FC236}">
                  <a16:creationId xmlns:a16="http://schemas.microsoft.com/office/drawing/2014/main" id="{74E0D64A-2692-4BFE-95FD-4F0EA1526F63}"/>
                </a:ext>
              </a:extLst>
            </p:cNvPr>
            <p:cNvSpPr txBox="1">
              <a:spLocks noChangeArrowheads="1"/>
            </p:cNvSpPr>
            <p:nvPr/>
          </p:nvSpPr>
          <p:spPr bwMode="auto">
            <a:xfrm>
              <a:off x="2813" y="3875"/>
              <a:ext cx="1228" cy="2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85000"/>
                </a:lnSpc>
                <a:defRPr/>
              </a:pPr>
              <a:r>
                <a:rPr lang="en-US" sz="1400" dirty="0"/>
                <a:t>source </a:t>
              </a:r>
              <a:r>
                <a:rPr lang="en-US" sz="1400" dirty="0" err="1"/>
                <a:t>IP,port</a:t>
              </a:r>
              <a:r>
                <a:rPr lang="en-US" sz="1400" dirty="0"/>
                <a:t>: C,9157</a:t>
              </a:r>
            </a:p>
            <a:p>
              <a:pPr algn="l">
                <a:lnSpc>
                  <a:spcPct val="85000"/>
                </a:lnSpc>
                <a:defRPr/>
              </a:pPr>
              <a:r>
                <a:rPr lang="en-US" sz="1400" dirty="0" err="1"/>
                <a:t>dest</a:t>
              </a:r>
              <a:r>
                <a:rPr lang="en-US" sz="1400" dirty="0"/>
                <a:t> </a:t>
              </a:r>
              <a:r>
                <a:rPr lang="en-US" sz="1400" dirty="0" err="1"/>
                <a:t>IP,port</a:t>
              </a:r>
              <a:r>
                <a:rPr lang="en-US" sz="1400" dirty="0"/>
                <a:t>: B,80</a:t>
              </a:r>
            </a:p>
          </p:txBody>
        </p:sp>
      </p:grpSp>
      <p:sp>
        <p:nvSpPr>
          <p:cNvPr id="364699" name="Text Box 155">
            <a:extLst>
              <a:ext uri="{FF2B5EF4-FFF2-40B4-BE49-F238E27FC236}">
                <a16:creationId xmlns:a16="http://schemas.microsoft.com/office/drawing/2014/main" id="{B9880717-BF49-4DEF-95EF-CE9FD2E101DA}"/>
              </a:ext>
            </a:extLst>
          </p:cNvPr>
          <p:cNvSpPr txBox="1">
            <a:spLocks noChangeArrowheads="1"/>
          </p:cNvSpPr>
          <p:nvPr/>
        </p:nvSpPr>
        <p:spPr bwMode="auto">
          <a:xfrm>
            <a:off x="2032000" y="6081714"/>
            <a:ext cx="4859338" cy="58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solidFill>
                  <a:srgbClr val="CC0000"/>
                </a:solidFill>
              </a:rPr>
              <a:t>three segments, all destined to IP address: B,</a:t>
            </a:r>
          </a:p>
          <a:p>
            <a:pPr>
              <a:defRPr/>
            </a:pPr>
            <a:r>
              <a:rPr lang="en-US">
                <a:solidFill>
                  <a:srgbClr val="CC0000"/>
                </a:solidFill>
              </a:rPr>
              <a:t> dest port: 80 are demultiplexed to </a:t>
            </a:r>
            <a:r>
              <a:rPr lang="en-US" i="1">
                <a:solidFill>
                  <a:srgbClr val="CC0000"/>
                </a:solidFill>
              </a:rPr>
              <a:t>different </a:t>
            </a:r>
            <a:r>
              <a:rPr lang="en-US">
                <a:solidFill>
                  <a:srgbClr val="CC0000"/>
                </a:solidFill>
              </a:rPr>
              <a:t>sockets</a:t>
            </a:r>
          </a:p>
        </p:txBody>
      </p:sp>
      <p:sp>
        <p:nvSpPr>
          <p:cNvPr id="364700" name="Line 156">
            <a:extLst>
              <a:ext uri="{FF2B5EF4-FFF2-40B4-BE49-F238E27FC236}">
                <a16:creationId xmlns:a16="http://schemas.microsoft.com/office/drawing/2014/main" id="{3CF8ECD0-35D3-48F8-BB70-25A29C85F844}"/>
              </a:ext>
            </a:extLst>
          </p:cNvPr>
          <p:cNvSpPr>
            <a:spLocks noChangeShapeType="1"/>
          </p:cNvSpPr>
          <p:nvPr/>
        </p:nvSpPr>
        <p:spPr bwMode="auto">
          <a:xfrm>
            <a:off x="5026025" y="5770563"/>
            <a:ext cx="285750"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364701" name="Line 157">
            <a:extLst>
              <a:ext uri="{FF2B5EF4-FFF2-40B4-BE49-F238E27FC236}">
                <a16:creationId xmlns:a16="http://schemas.microsoft.com/office/drawing/2014/main" id="{3904FCCD-A187-49A2-B104-6F318C467BEA}"/>
              </a:ext>
            </a:extLst>
          </p:cNvPr>
          <p:cNvSpPr>
            <a:spLocks noChangeShapeType="1"/>
          </p:cNvSpPr>
          <p:nvPr/>
        </p:nvSpPr>
        <p:spPr bwMode="auto">
          <a:xfrm>
            <a:off x="8094663" y="5292725"/>
            <a:ext cx="285750"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364702" name="Line 158">
            <a:extLst>
              <a:ext uri="{FF2B5EF4-FFF2-40B4-BE49-F238E27FC236}">
                <a16:creationId xmlns:a16="http://schemas.microsoft.com/office/drawing/2014/main" id="{CD5F556E-CC5F-419B-AE83-2E77EE39F520}"/>
              </a:ext>
            </a:extLst>
          </p:cNvPr>
          <p:cNvSpPr>
            <a:spLocks noChangeShapeType="1"/>
          </p:cNvSpPr>
          <p:nvPr/>
        </p:nvSpPr>
        <p:spPr bwMode="auto">
          <a:xfrm>
            <a:off x="8170863" y="6086475"/>
            <a:ext cx="285750"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3379" name="Text Box 160">
            <a:extLst>
              <a:ext uri="{FF2B5EF4-FFF2-40B4-BE49-F238E27FC236}">
                <a16:creationId xmlns:a16="http://schemas.microsoft.com/office/drawing/2014/main" id="{D3E47E20-EC13-4BEC-8DBA-C3920D0C2D36}"/>
              </a:ext>
            </a:extLst>
          </p:cNvPr>
          <p:cNvSpPr txBox="1">
            <a:spLocks noChangeArrowheads="1"/>
          </p:cNvSpPr>
          <p:nvPr/>
        </p:nvSpPr>
        <p:spPr bwMode="auto">
          <a:xfrm flipH="1">
            <a:off x="6570663" y="3702051"/>
            <a:ext cx="1147762" cy="5355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80000"/>
              </a:lnSpc>
              <a:defRPr/>
            </a:pPr>
            <a:r>
              <a:rPr lang="en-US" sz="1800">
                <a:latin typeface="Gill Sans MT" charset="0"/>
              </a:rPr>
              <a:t>server: IP address B</a:t>
            </a:r>
          </a:p>
        </p:txBody>
      </p:sp>
      <p:grpSp>
        <p:nvGrpSpPr>
          <p:cNvPr id="27715" name="Group 161">
            <a:extLst>
              <a:ext uri="{FF2B5EF4-FFF2-40B4-BE49-F238E27FC236}">
                <a16:creationId xmlns:a16="http://schemas.microsoft.com/office/drawing/2014/main" id="{2386B6E2-F747-4A15-9F9A-31C637D4BD4C}"/>
              </a:ext>
            </a:extLst>
          </p:cNvPr>
          <p:cNvGrpSpPr>
            <a:grpSpLocks/>
          </p:cNvGrpSpPr>
          <p:nvPr/>
        </p:nvGrpSpPr>
        <p:grpSpPr bwMode="auto">
          <a:xfrm>
            <a:off x="4344989" y="3192463"/>
            <a:ext cx="358775" cy="704850"/>
            <a:chOff x="4140" y="429"/>
            <a:chExt cx="1425" cy="2396"/>
          </a:xfrm>
        </p:grpSpPr>
        <p:sp>
          <p:nvSpPr>
            <p:cNvPr id="27722" name="Freeform 162">
              <a:extLst>
                <a:ext uri="{FF2B5EF4-FFF2-40B4-BE49-F238E27FC236}">
                  <a16:creationId xmlns:a16="http://schemas.microsoft.com/office/drawing/2014/main" id="{54BC5E29-B693-4795-B59E-7443128335CC}"/>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88" name="Rectangle 163">
              <a:extLst>
                <a:ext uri="{FF2B5EF4-FFF2-40B4-BE49-F238E27FC236}">
                  <a16:creationId xmlns:a16="http://schemas.microsoft.com/office/drawing/2014/main" id="{94226681-C592-4707-AD30-807385180F46}"/>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7724" name="Freeform 164">
              <a:extLst>
                <a:ext uri="{FF2B5EF4-FFF2-40B4-BE49-F238E27FC236}">
                  <a16:creationId xmlns:a16="http://schemas.microsoft.com/office/drawing/2014/main" id="{13E7650B-D3E2-4711-A5CA-FD756273F22C}"/>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725" name="Freeform 165">
              <a:extLst>
                <a:ext uri="{FF2B5EF4-FFF2-40B4-BE49-F238E27FC236}">
                  <a16:creationId xmlns:a16="http://schemas.microsoft.com/office/drawing/2014/main" id="{0084EB68-0BB2-4082-AB7A-4B78528A16AE}"/>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91" name="Rectangle 166">
              <a:extLst>
                <a:ext uri="{FF2B5EF4-FFF2-40B4-BE49-F238E27FC236}">
                  <a16:creationId xmlns:a16="http://schemas.microsoft.com/office/drawing/2014/main" id="{355548F1-05AA-4D94-9759-72F8B9034ABD}"/>
                </a:ext>
              </a:extLst>
            </p:cNvPr>
            <p:cNvSpPr>
              <a:spLocks noChangeArrowheads="1"/>
            </p:cNvSpPr>
            <p:nvPr/>
          </p:nvSpPr>
          <p:spPr bwMode="auto">
            <a:xfrm>
              <a:off x="4209" y="693"/>
              <a:ext cx="599"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27727" name="Group 167">
              <a:extLst>
                <a:ext uri="{FF2B5EF4-FFF2-40B4-BE49-F238E27FC236}">
                  <a16:creationId xmlns:a16="http://schemas.microsoft.com/office/drawing/2014/main" id="{8BB08F5A-5A73-4D49-AC6E-3E7B33E0DA9C}"/>
                </a:ext>
              </a:extLst>
            </p:cNvPr>
            <p:cNvGrpSpPr>
              <a:grpSpLocks/>
            </p:cNvGrpSpPr>
            <p:nvPr/>
          </p:nvGrpSpPr>
          <p:grpSpPr bwMode="auto">
            <a:xfrm>
              <a:off x="4749" y="668"/>
              <a:ext cx="581" cy="145"/>
              <a:chOff x="614" y="2568"/>
              <a:chExt cx="725" cy="139"/>
            </a:xfrm>
          </p:grpSpPr>
          <p:sp>
            <p:nvSpPr>
              <p:cNvPr id="13417" name="AutoShape 168">
                <a:extLst>
                  <a:ext uri="{FF2B5EF4-FFF2-40B4-BE49-F238E27FC236}">
                    <a16:creationId xmlns:a16="http://schemas.microsoft.com/office/drawing/2014/main" id="{881B11AC-7EE3-4A23-ADF6-921D0A5CC314}"/>
                  </a:ext>
                </a:extLst>
              </p:cNvPr>
              <p:cNvSpPr>
                <a:spLocks noChangeArrowheads="1"/>
              </p:cNvSpPr>
              <p:nvPr/>
            </p:nvSpPr>
            <p:spPr bwMode="auto">
              <a:xfrm>
                <a:off x="617" y="2567"/>
                <a:ext cx="724"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18" name="AutoShape 169">
                <a:extLst>
                  <a:ext uri="{FF2B5EF4-FFF2-40B4-BE49-F238E27FC236}">
                    <a16:creationId xmlns:a16="http://schemas.microsoft.com/office/drawing/2014/main" id="{A633EA18-CADB-49BB-B7FC-EDE659EC912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3393" name="Rectangle 170">
              <a:extLst>
                <a:ext uri="{FF2B5EF4-FFF2-40B4-BE49-F238E27FC236}">
                  <a16:creationId xmlns:a16="http://schemas.microsoft.com/office/drawing/2014/main" id="{DD05AFB3-98DD-498A-888B-E918F1B2770B}"/>
                </a:ext>
              </a:extLst>
            </p:cNvPr>
            <p:cNvSpPr>
              <a:spLocks noChangeArrowheads="1"/>
            </p:cNvSpPr>
            <p:nvPr/>
          </p:nvSpPr>
          <p:spPr bwMode="auto">
            <a:xfrm>
              <a:off x="4222" y="1017"/>
              <a:ext cx="599"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27729" name="Group 171">
              <a:extLst>
                <a:ext uri="{FF2B5EF4-FFF2-40B4-BE49-F238E27FC236}">
                  <a16:creationId xmlns:a16="http://schemas.microsoft.com/office/drawing/2014/main" id="{707667D4-330A-47AF-9CA6-6831789DE749}"/>
                </a:ext>
              </a:extLst>
            </p:cNvPr>
            <p:cNvGrpSpPr>
              <a:grpSpLocks/>
            </p:cNvGrpSpPr>
            <p:nvPr/>
          </p:nvGrpSpPr>
          <p:grpSpPr bwMode="auto">
            <a:xfrm>
              <a:off x="4747" y="994"/>
              <a:ext cx="581" cy="134"/>
              <a:chOff x="614" y="2568"/>
              <a:chExt cx="725" cy="139"/>
            </a:xfrm>
          </p:grpSpPr>
          <p:sp>
            <p:nvSpPr>
              <p:cNvPr id="13415" name="AutoShape 172">
                <a:extLst>
                  <a:ext uri="{FF2B5EF4-FFF2-40B4-BE49-F238E27FC236}">
                    <a16:creationId xmlns:a16="http://schemas.microsoft.com/office/drawing/2014/main" id="{033017E1-9306-41EC-92ED-DB17EDD7D5D1}"/>
                  </a:ext>
                </a:extLst>
              </p:cNvPr>
              <p:cNvSpPr>
                <a:spLocks noChangeArrowheads="1"/>
              </p:cNvSpPr>
              <p:nvPr/>
            </p:nvSpPr>
            <p:spPr bwMode="auto">
              <a:xfrm>
                <a:off x="612" y="2570"/>
                <a:ext cx="724" cy="15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16" name="AutoShape 173">
                <a:extLst>
                  <a:ext uri="{FF2B5EF4-FFF2-40B4-BE49-F238E27FC236}">
                    <a16:creationId xmlns:a16="http://schemas.microsoft.com/office/drawing/2014/main" id="{E80881C9-94B4-4A97-A62D-B1DC20297BCA}"/>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3395" name="Rectangle 174">
              <a:extLst>
                <a:ext uri="{FF2B5EF4-FFF2-40B4-BE49-F238E27FC236}">
                  <a16:creationId xmlns:a16="http://schemas.microsoft.com/office/drawing/2014/main" id="{906CDC2A-0874-4C38-B0E1-FE389011D6A1}"/>
                </a:ext>
              </a:extLst>
            </p:cNvPr>
            <p:cNvSpPr>
              <a:spLocks noChangeArrowheads="1"/>
            </p:cNvSpPr>
            <p:nvPr/>
          </p:nvSpPr>
          <p:spPr bwMode="auto">
            <a:xfrm>
              <a:off x="4216" y="1357"/>
              <a:ext cx="599"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396" name="Rectangle 175">
              <a:extLst>
                <a:ext uri="{FF2B5EF4-FFF2-40B4-BE49-F238E27FC236}">
                  <a16:creationId xmlns:a16="http://schemas.microsoft.com/office/drawing/2014/main" id="{CCF929CF-491D-427D-993A-A892BD8A4B02}"/>
                </a:ext>
              </a:extLst>
            </p:cNvPr>
            <p:cNvSpPr>
              <a:spLocks noChangeArrowheads="1"/>
            </p:cNvSpPr>
            <p:nvPr/>
          </p:nvSpPr>
          <p:spPr bwMode="auto">
            <a:xfrm>
              <a:off x="4228" y="1654"/>
              <a:ext cx="593"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27732" name="Group 176">
              <a:extLst>
                <a:ext uri="{FF2B5EF4-FFF2-40B4-BE49-F238E27FC236}">
                  <a16:creationId xmlns:a16="http://schemas.microsoft.com/office/drawing/2014/main" id="{E5FA708B-54F8-44F9-8667-BA67CCDEF84E}"/>
                </a:ext>
              </a:extLst>
            </p:cNvPr>
            <p:cNvGrpSpPr>
              <a:grpSpLocks/>
            </p:cNvGrpSpPr>
            <p:nvPr/>
          </p:nvGrpSpPr>
          <p:grpSpPr bwMode="auto">
            <a:xfrm>
              <a:off x="4735" y="1627"/>
              <a:ext cx="582" cy="151"/>
              <a:chOff x="614" y="2568"/>
              <a:chExt cx="725" cy="139"/>
            </a:xfrm>
          </p:grpSpPr>
          <p:sp>
            <p:nvSpPr>
              <p:cNvPr id="13413" name="AutoShape 177">
                <a:extLst>
                  <a:ext uri="{FF2B5EF4-FFF2-40B4-BE49-F238E27FC236}">
                    <a16:creationId xmlns:a16="http://schemas.microsoft.com/office/drawing/2014/main" id="{FCDBD7FF-38E8-4452-8095-C4B6766413A2}"/>
                  </a:ext>
                </a:extLst>
              </p:cNvPr>
              <p:cNvSpPr>
                <a:spLocks noChangeArrowheads="1"/>
              </p:cNvSpPr>
              <p:nvPr/>
            </p:nvSpPr>
            <p:spPr bwMode="auto">
              <a:xfrm>
                <a:off x="611" y="2568"/>
                <a:ext cx="73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14" name="AutoShape 178">
                <a:extLst>
                  <a:ext uri="{FF2B5EF4-FFF2-40B4-BE49-F238E27FC236}">
                    <a16:creationId xmlns:a16="http://schemas.microsoft.com/office/drawing/2014/main" id="{37FB9327-1C81-41C9-8520-87B5B9D45399}"/>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27733" name="Freeform 179">
              <a:extLst>
                <a:ext uri="{FF2B5EF4-FFF2-40B4-BE49-F238E27FC236}">
                  <a16:creationId xmlns:a16="http://schemas.microsoft.com/office/drawing/2014/main" id="{E0538A2B-5483-4302-B1E6-FC78BB6788EA}"/>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7734" name="Group 180">
              <a:extLst>
                <a:ext uri="{FF2B5EF4-FFF2-40B4-BE49-F238E27FC236}">
                  <a16:creationId xmlns:a16="http://schemas.microsoft.com/office/drawing/2014/main" id="{55C82F62-E10D-446C-976D-ABC5D6EDE19F}"/>
                </a:ext>
              </a:extLst>
            </p:cNvPr>
            <p:cNvGrpSpPr>
              <a:grpSpLocks/>
            </p:cNvGrpSpPr>
            <p:nvPr/>
          </p:nvGrpSpPr>
          <p:grpSpPr bwMode="auto">
            <a:xfrm>
              <a:off x="4739" y="1327"/>
              <a:ext cx="582" cy="139"/>
              <a:chOff x="614" y="2568"/>
              <a:chExt cx="725" cy="139"/>
            </a:xfrm>
          </p:grpSpPr>
          <p:sp>
            <p:nvSpPr>
              <p:cNvPr id="13411" name="AutoShape 181">
                <a:extLst>
                  <a:ext uri="{FF2B5EF4-FFF2-40B4-BE49-F238E27FC236}">
                    <a16:creationId xmlns:a16="http://schemas.microsoft.com/office/drawing/2014/main" id="{31EB44D3-052D-479A-99EC-D530F54845F8}"/>
                  </a:ext>
                </a:extLst>
              </p:cNvPr>
              <p:cNvSpPr>
                <a:spLocks noChangeArrowheads="1"/>
              </p:cNvSpPr>
              <p:nvPr/>
            </p:nvSpPr>
            <p:spPr bwMode="auto">
              <a:xfrm>
                <a:off x="614" y="2566"/>
                <a:ext cx="723"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12" name="AutoShape 182">
                <a:extLst>
                  <a:ext uri="{FF2B5EF4-FFF2-40B4-BE49-F238E27FC236}">
                    <a16:creationId xmlns:a16="http://schemas.microsoft.com/office/drawing/2014/main" id="{13E3813F-3BE5-42B8-9455-07E42455BCA3}"/>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3400" name="Rectangle 183">
              <a:extLst>
                <a:ext uri="{FF2B5EF4-FFF2-40B4-BE49-F238E27FC236}">
                  <a16:creationId xmlns:a16="http://schemas.microsoft.com/office/drawing/2014/main" id="{C460FB02-EFC8-4E50-A776-BE74664FDB3A}"/>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7736" name="Freeform 184">
              <a:extLst>
                <a:ext uri="{FF2B5EF4-FFF2-40B4-BE49-F238E27FC236}">
                  <a16:creationId xmlns:a16="http://schemas.microsoft.com/office/drawing/2014/main" id="{3E32BECF-A409-4B07-A6DC-494C518FB6BC}"/>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737" name="Freeform 185">
              <a:extLst>
                <a:ext uri="{FF2B5EF4-FFF2-40B4-BE49-F238E27FC236}">
                  <a16:creationId xmlns:a16="http://schemas.microsoft.com/office/drawing/2014/main" id="{5802325C-000A-4391-96D4-ABEB57572FF9}"/>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403" name="Oval 186">
              <a:extLst>
                <a:ext uri="{FF2B5EF4-FFF2-40B4-BE49-F238E27FC236}">
                  <a16:creationId xmlns:a16="http://schemas.microsoft.com/office/drawing/2014/main" id="{D37D307E-E8C4-4C6B-A400-DFD4D3949689}"/>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7739" name="Freeform 187">
              <a:extLst>
                <a:ext uri="{FF2B5EF4-FFF2-40B4-BE49-F238E27FC236}">
                  <a16:creationId xmlns:a16="http://schemas.microsoft.com/office/drawing/2014/main" id="{93D64B51-1166-4962-9464-4A12EA382100}"/>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405" name="AutoShape 188">
              <a:extLst>
                <a:ext uri="{FF2B5EF4-FFF2-40B4-BE49-F238E27FC236}">
                  <a16:creationId xmlns:a16="http://schemas.microsoft.com/office/drawing/2014/main" id="{55402C8F-653F-421F-A127-747B3DE00C87}"/>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06" name="AutoShape 189">
              <a:extLst>
                <a:ext uri="{FF2B5EF4-FFF2-40B4-BE49-F238E27FC236}">
                  <a16:creationId xmlns:a16="http://schemas.microsoft.com/office/drawing/2014/main" id="{A5383D6D-98F4-459A-82B4-9FE63AF4B9B0}"/>
                </a:ext>
              </a:extLst>
            </p:cNvPr>
            <p:cNvSpPr>
              <a:spLocks noChangeArrowheads="1"/>
            </p:cNvSpPr>
            <p:nvPr/>
          </p:nvSpPr>
          <p:spPr bwMode="auto">
            <a:xfrm>
              <a:off x="4203" y="2712"/>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07" name="Oval 190">
              <a:extLst>
                <a:ext uri="{FF2B5EF4-FFF2-40B4-BE49-F238E27FC236}">
                  <a16:creationId xmlns:a16="http://schemas.microsoft.com/office/drawing/2014/main" id="{177D3216-694D-4E4F-AAF9-40CDF4DD8956}"/>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08" name="Oval 191">
              <a:extLst>
                <a:ext uri="{FF2B5EF4-FFF2-40B4-BE49-F238E27FC236}">
                  <a16:creationId xmlns:a16="http://schemas.microsoft.com/office/drawing/2014/main" id="{1B9B5FE9-5F84-4EBE-8509-1C624A202D69}"/>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solidFill>
                  <a:srgbClr val="FF0000"/>
                </a:solidFill>
                <a:latin typeface="Arial" charset="0"/>
                <a:ea typeface="ＭＳ Ｐゴシック" charset="0"/>
                <a:cs typeface="Arial" charset="0"/>
              </a:endParaRPr>
            </a:p>
          </p:txBody>
        </p:sp>
        <p:sp>
          <p:nvSpPr>
            <p:cNvPr id="13409" name="Oval 192">
              <a:extLst>
                <a:ext uri="{FF2B5EF4-FFF2-40B4-BE49-F238E27FC236}">
                  <a16:creationId xmlns:a16="http://schemas.microsoft.com/office/drawing/2014/main" id="{3EB39A07-0378-4E3F-B89E-9BA61D22A0EB}"/>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410" name="Rectangle 193">
              <a:extLst>
                <a:ext uri="{FF2B5EF4-FFF2-40B4-BE49-F238E27FC236}">
                  <a16:creationId xmlns:a16="http://schemas.microsoft.com/office/drawing/2014/main" id="{D7F7899D-5BC7-4F31-8DB8-5F29834DE873}"/>
                </a:ext>
              </a:extLst>
            </p:cNvPr>
            <p:cNvSpPr>
              <a:spLocks noChangeArrowheads="1"/>
            </p:cNvSpPr>
            <p:nvPr/>
          </p:nvSpPr>
          <p:spPr bwMode="auto">
            <a:xfrm>
              <a:off x="5061" y="1837"/>
              <a:ext cx="88" cy="761"/>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27716" name="Group 194">
            <a:extLst>
              <a:ext uri="{FF2B5EF4-FFF2-40B4-BE49-F238E27FC236}">
                <a16:creationId xmlns:a16="http://schemas.microsoft.com/office/drawing/2014/main" id="{385D1374-612D-4F1E-99D4-84C8C54429FB}"/>
              </a:ext>
            </a:extLst>
          </p:cNvPr>
          <p:cNvGrpSpPr>
            <a:grpSpLocks/>
          </p:cNvGrpSpPr>
          <p:nvPr/>
        </p:nvGrpSpPr>
        <p:grpSpPr bwMode="auto">
          <a:xfrm>
            <a:off x="1479550" y="3613151"/>
            <a:ext cx="711200" cy="669925"/>
            <a:chOff x="-44" y="1473"/>
            <a:chExt cx="981" cy="1105"/>
          </a:xfrm>
        </p:grpSpPr>
        <p:pic>
          <p:nvPicPr>
            <p:cNvPr id="27720" name="Picture 195" descr="desktop_computer_stylized_medium">
              <a:extLst>
                <a:ext uri="{FF2B5EF4-FFF2-40B4-BE49-F238E27FC236}">
                  <a16:creationId xmlns:a16="http://schemas.microsoft.com/office/drawing/2014/main" id="{1CC6BE3F-DFFF-40A4-BB94-CDFF36DDC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1" name="Freeform 196">
              <a:extLst>
                <a:ext uri="{FF2B5EF4-FFF2-40B4-BE49-F238E27FC236}">
                  <a16:creationId xmlns:a16="http://schemas.microsoft.com/office/drawing/2014/main" id="{7CEC897C-4050-4886-A990-AB9087CFD1ED}"/>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717" name="Group 197">
            <a:extLst>
              <a:ext uri="{FF2B5EF4-FFF2-40B4-BE49-F238E27FC236}">
                <a16:creationId xmlns:a16="http://schemas.microsoft.com/office/drawing/2014/main" id="{0DA6F37F-5FFA-4F0D-88DD-74D6DA0A09E6}"/>
              </a:ext>
            </a:extLst>
          </p:cNvPr>
          <p:cNvGrpSpPr>
            <a:grpSpLocks/>
          </p:cNvGrpSpPr>
          <p:nvPr/>
        </p:nvGrpSpPr>
        <p:grpSpPr bwMode="auto">
          <a:xfrm flipH="1">
            <a:off x="9782175" y="3529014"/>
            <a:ext cx="711200" cy="669925"/>
            <a:chOff x="-44" y="1473"/>
            <a:chExt cx="981" cy="1105"/>
          </a:xfrm>
        </p:grpSpPr>
        <p:pic>
          <p:nvPicPr>
            <p:cNvPr id="27718" name="Picture 198" descr="desktop_computer_stylized_medium">
              <a:extLst>
                <a:ext uri="{FF2B5EF4-FFF2-40B4-BE49-F238E27FC236}">
                  <a16:creationId xmlns:a16="http://schemas.microsoft.com/office/drawing/2014/main" id="{5BD33FA2-8E35-4F83-937B-4AA4D6109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19" name="Freeform 199">
              <a:extLst>
                <a:ext uri="{FF2B5EF4-FFF2-40B4-BE49-F238E27FC236}">
                  <a16:creationId xmlns:a16="http://schemas.microsoft.com/office/drawing/2014/main" id="{4D11DF45-3BB1-45E2-833F-1DFEEE3FC762}"/>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4699"/>
                                        </p:tgtEl>
                                        <p:attrNameLst>
                                          <p:attrName>style.visibility</p:attrName>
                                        </p:attrNameLst>
                                      </p:cBhvr>
                                      <p:to>
                                        <p:strVal val="visible"/>
                                      </p:to>
                                    </p:set>
                                    <p:animEffect transition="in" filter="dissolve">
                                      <p:cBhvr>
                                        <p:cTn id="7" dur="500"/>
                                        <p:tgtEl>
                                          <p:spTgt spid="364699"/>
                                        </p:tgtEl>
                                      </p:cBhvr>
                                    </p:animEffect>
                                  </p:childTnLst>
                                </p:cTn>
                              </p:par>
                              <p:par>
                                <p:cTn id="8" presetID="9" presetClass="entr" presetSubtype="0" fill="hold" nodeType="withEffect">
                                  <p:stCondLst>
                                    <p:cond delay="0"/>
                                  </p:stCondLst>
                                  <p:childTnLst>
                                    <p:set>
                                      <p:cBhvr>
                                        <p:cTn id="9" dur="1" fill="hold">
                                          <p:stCondLst>
                                            <p:cond delay="0"/>
                                          </p:stCondLst>
                                        </p:cTn>
                                        <p:tgtEl>
                                          <p:spTgt spid="364700"/>
                                        </p:tgtEl>
                                        <p:attrNameLst>
                                          <p:attrName>style.visibility</p:attrName>
                                        </p:attrNameLst>
                                      </p:cBhvr>
                                      <p:to>
                                        <p:strVal val="visible"/>
                                      </p:to>
                                    </p:set>
                                    <p:animEffect transition="in" filter="dissolve">
                                      <p:cBhvr>
                                        <p:cTn id="10" dur="500"/>
                                        <p:tgtEl>
                                          <p:spTgt spid="364700"/>
                                        </p:tgtEl>
                                      </p:cBhvr>
                                    </p:animEffect>
                                  </p:childTnLst>
                                </p:cTn>
                              </p:par>
                              <p:par>
                                <p:cTn id="11" presetID="9" presetClass="entr" presetSubtype="0" fill="hold" nodeType="withEffect">
                                  <p:stCondLst>
                                    <p:cond delay="0"/>
                                  </p:stCondLst>
                                  <p:childTnLst>
                                    <p:set>
                                      <p:cBhvr>
                                        <p:cTn id="12" dur="1" fill="hold">
                                          <p:stCondLst>
                                            <p:cond delay="0"/>
                                          </p:stCondLst>
                                        </p:cTn>
                                        <p:tgtEl>
                                          <p:spTgt spid="364701"/>
                                        </p:tgtEl>
                                        <p:attrNameLst>
                                          <p:attrName>style.visibility</p:attrName>
                                        </p:attrNameLst>
                                      </p:cBhvr>
                                      <p:to>
                                        <p:strVal val="visible"/>
                                      </p:to>
                                    </p:set>
                                    <p:animEffect transition="in" filter="dissolve">
                                      <p:cBhvr>
                                        <p:cTn id="13" dur="500"/>
                                        <p:tgtEl>
                                          <p:spTgt spid="364701"/>
                                        </p:tgtEl>
                                      </p:cBhvr>
                                    </p:animEffect>
                                  </p:childTnLst>
                                </p:cTn>
                              </p:par>
                              <p:par>
                                <p:cTn id="14" presetID="9" presetClass="entr" presetSubtype="0" fill="hold" nodeType="withEffect">
                                  <p:stCondLst>
                                    <p:cond delay="0"/>
                                  </p:stCondLst>
                                  <p:childTnLst>
                                    <p:set>
                                      <p:cBhvr>
                                        <p:cTn id="15" dur="1" fill="hold">
                                          <p:stCondLst>
                                            <p:cond delay="0"/>
                                          </p:stCondLst>
                                        </p:cTn>
                                        <p:tgtEl>
                                          <p:spTgt spid="364702"/>
                                        </p:tgtEl>
                                        <p:attrNameLst>
                                          <p:attrName>style.visibility</p:attrName>
                                        </p:attrNameLst>
                                      </p:cBhvr>
                                      <p:to>
                                        <p:strVal val="visible"/>
                                      </p:to>
                                    </p:set>
                                    <p:animEffect transition="in" filter="dissolve">
                                      <p:cBhvr>
                                        <p:cTn id="16" dur="500"/>
                                        <p:tgtEl>
                                          <p:spTgt spid="364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69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8CEF4-34BE-4A55-8A57-B27643C01DB3}"/>
              </a:ext>
            </a:extLst>
          </p:cNvPr>
          <p:cNvSpPr>
            <a:spLocks noGrp="1"/>
          </p:cNvSpPr>
          <p:nvPr>
            <p:ph type="title"/>
          </p:nvPr>
        </p:nvSpPr>
        <p:spPr/>
        <p:txBody>
          <a:bodyPr/>
          <a:lstStyle/>
          <a:p>
            <a:r>
              <a:rPr lang="en-US" dirty="0"/>
              <a:t>Web Servers and TCP</a:t>
            </a:r>
          </a:p>
        </p:txBody>
      </p:sp>
      <p:sp>
        <p:nvSpPr>
          <p:cNvPr id="3" name="Content Placeholder 2">
            <a:extLst>
              <a:ext uri="{FF2B5EF4-FFF2-40B4-BE49-F238E27FC236}">
                <a16:creationId xmlns:a16="http://schemas.microsoft.com/office/drawing/2014/main" id="{DE2E82BE-3443-4FA4-B526-077E9BCE1130}"/>
              </a:ext>
            </a:extLst>
          </p:cNvPr>
          <p:cNvSpPr>
            <a:spLocks noGrp="1"/>
          </p:cNvSpPr>
          <p:nvPr>
            <p:ph idx="1"/>
          </p:nvPr>
        </p:nvSpPr>
        <p:spPr/>
        <p:txBody>
          <a:bodyPr/>
          <a:lstStyle/>
          <a:p>
            <a:r>
              <a:rPr lang="en-US" dirty="0"/>
              <a:t>Today’s high-performing Web servers often use only one process, and create a new thread with a new connection socket for each new client connection. </a:t>
            </a:r>
          </a:p>
          <a:p>
            <a:r>
              <a:rPr lang="en-US" dirty="0"/>
              <a:t>A thread can be viewed as a lightweight subprocess.</a:t>
            </a:r>
          </a:p>
          <a:p>
            <a:r>
              <a:rPr lang="en-US" dirty="0"/>
              <a:t>For such a server, at any given time there may be many connection sockets (with different identifiers) attached to the same process.</a:t>
            </a:r>
          </a:p>
          <a:p>
            <a:r>
              <a:rPr lang="en-US" dirty="0"/>
              <a:t>Web Servers performance affected by </a:t>
            </a:r>
            <a:r>
              <a:rPr lang="en-US"/>
              <a:t>non-persistent connections</a:t>
            </a:r>
            <a:endParaRPr lang="en-US" dirty="0"/>
          </a:p>
        </p:txBody>
      </p:sp>
    </p:spTree>
    <p:extLst>
      <p:ext uri="{BB962C8B-B14F-4D97-AF65-F5344CB8AC3E}">
        <p14:creationId xmlns:p14="http://schemas.microsoft.com/office/powerpoint/2010/main" val="3399174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4">
            <a:extLst>
              <a:ext uri="{FF2B5EF4-FFF2-40B4-BE49-F238E27FC236}">
                <a16:creationId xmlns:a16="http://schemas.microsoft.com/office/drawing/2014/main" id="{D9C33ACC-ECD0-467D-802D-8C2B22E2D882}"/>
              </a:ext>
            </a:extLst>
          </p:cNvPr>
          <p:cNvSpPr>
            <a:spLocks noGrp="1"/>
          </p:cNvSpPr>
          <p:nvPr>
            <p:ph type="ftr" sz="quarter" idx="11"/>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200"/>
              <a:t>Transport</a:t>
            </a:r>
            <a:r>
              <a:rPr lang="en-US" sz="1400"/>
              <a:t> </a:t>
            </a:r>
            <a:r>
              <a:rPr lang="en-US" sz="1200"/>
              <a:t>Layer</a:t>
            </a:r>
          </a:p>
        </p:txBody>
      </p:sp>
      <p:sp>
        <p:nvSpPr>
          <p:cNvPr id="14339" name="Slide Number Placeholder 5">
            <a:extLst>
              <a:ext uri="{FF2B5EF4-FFF2-40B4-BE49-F238E27FC236}">
                <a16:creationId xmlns:a16="http://schemas.microsoft.com/office/drawing/2014/main" id="{4ABADD91-4CE4-4C3D-9383-7C4EB1CEAFC2}"/>
              </a:ext>
            </a:extLst>
          </p:cNvPr>
          <p:cNvSpPr>
            <a:spLocks noGrp="1"/>
          </p:cNvSpPr>
          <p:nvPr>
            <p:ph type="sldNum" sz="quarter" idx="12"/>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3-</a:t>
            </a:r>
            <a:fld id="{BE43BBAD-678C-48B4-8D7F-518F41D3DEC9}" type="slidenum">
              <a:rPr lang="en-US" altLang="en-US" sz="1200"/>
              <a:pPr/>
              <a:t>54</a:t>
            </a:fld>
            <a:endParaRPr lang="en-US" altLang="en-US" sz="1200"/>
          </a:p>
        </p:txBody>
      </p:sp>
      <p:sp>
        <p:nvSpPr>
          <p:cNvPr id="14340" name="Rectangle 3">
            <a:extLst>
              <a:ext uri="{FF2B5EF4-FFF2-40B4-BE49-F238E27FC236}">
                <a16:creationId xmlns:a16="http://schemas.microsoft.com/office/drawing/2014/main" id="{0F1FE12A-1FBA-49F8-8DDA-17A3F26FC2D4}"/>
              </a:ext>
            </a:extLst>
          </p:cNvPr>
          <p:cNvSpPr>
            <a:spLocks noGrp="1" noChangeArrowheads="1"/>
          </p:cNvSpPr>
          <p:nvPr>
            <p:ph type="title"/>
          </p:nvPr>
        </p:nvSpPr>
        <p:spPr>
          <a:xfrm>
            <a:off x="1768475" y="200025"/>
            <a:ext cx="8085138" cy="935038"/>
          </a:xfrm>
        </p:spPr>
        <p:txBody>
          <a:bodyPr/>
          <a:lstStyle/>
          <a:p>
            <a:pPr>
              <a:defRPr/>
            </a:pPr>
            <a:r>
              <a:rPr lang="en-US" sz="4000">
                <a:ea typeface="ＭＳ Ｐゴシック" charset="0"/>
              </a:rPr>
              <a:t>Connection-oriented demux: example</a:t>
            </a:r>
          </a:p>
        </p:txBody>
      </p:sp>
      <p:sp>
        <p:nvSpPr>
          <p:cNvPr id="28676" name="Freeform 4">
            <a:extLst>
              <a:ext uri="{FF2B5EF4-FFF2-40B4-BE49-F238E27FC236}">
                <a16:creationId xmlns:a16="http://schemas.microsoft.com/office/drawing/2014/main" id="{67564A35-E5F6-4F8A-A994-200006313589}"/>
              </a:ext>
            </a:extLst>
          </p:cNvPr>
          <p:cNvSpPr>
            <a:spLocks/>
          </p:cNvSpPr>
          <p:nvPr/>
        </p:nvSpPr>
        <p:spPr bwMode="auto">
          <a:xfrm>
            <a:off x="4354513" y="1754188"/>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chemeClr val="bg1"/>
              </a:gs>
              <a:gs pos="100000">
                <a:schemeClr val="folHlink"/>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77" name="Freeform 5">
            <a:extLst>
              <a:ext uri="{FF2B5EF4-FFF2-40B4-BE49-F238E27FC236}">
                <a16:creationId xmlns:a16="http://schemas.microsoft.com/office/drawing/2014/main" id="{315C48C6-FDC7-471C-B620-D03309F5D0AB}"/>
              </a:ext>
            </a:extLst>
          </p:cNvPr>
          <p:cNvSpPr>
            <a:spLocks/>
          </p:cNvSpPr>
          <p:nvPr/>
        </p:nvSpPr>
        <p:spPr bwMode="auto">
          <a:xfrm>
            <a:off x="1962151" y="1933576"/>
            <a:ext cx="460375" cy="2193925"/>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1">
            <a:gsLst>
              <a:gs pos="0">
                <a:schemeClr val="bg1"/>
              </a:gs>
              <a:gs pos="100000">
                <a:schemeClr val="folHlink"/>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78" name="Rectangle 23">
            <a:extLst>
              <a:ext uri="{FF2B5EF4-FFF2-40B4-BE49-F238E27FC236}">
                <a16:creationId xmlns:a16="http://schemas.microsoft.com/office/drawing/2014/main" id="{7A0A4793-640E-4243-A7EA-3950386620B6}"/>
              </a:ext>
            </a:extLst>
          </p:cNvPr>
          <p:cNvSpPr>
            <a:spLocks noChangeArrowheads="1"/>
          </p:cNvSpPr>
          <p:nvPr/>
        </p:nvSpPr>
        <p:spPr bwMode="auto">
          <a:xfrm>
            <a:off x="2457450" y="1911350"/>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en-US" altLang="en-US" sz="2400">
              <a:latin typeface="Times New Roman" panose="02020603050405020304" pitchFamily="18" charset="0"/>
            </a:endParaRPr>
          </a:p>
        </p:txBody>
      </p:sp>
      <p:sp>
        <p:nvSpPr>
          <p:cNvPr id="28679" name="Rectangle 24">
            <a:extLst>
              <a:ext uri="{FF2B5EF4-FFF2-40B4-BE49-F238E27FC236}">
                <a16:creationId xmlns:a16="http://schemas.microsoft.com/office/drawing/2014/main" id="{4C68CB25-8082-4A6C-935B-93B7BDAECCEF}"/>
              </a:ext>
            </a:extLst>
          </p:cNvPr>
          <p:cNvSpPr>
            <a:spLocks noChangeArrowheads="1"/>
          </p:cNvSpPr>
          <p:nvPr/>
        </p:nvSpPr>
        <p:spPr bwMode="auto">
          <a:xfrm>
            <a:off x="2419351" y="1965326"/>
            <a:ext cx="1273175" cy="1979613"/>
          </a:xfrm>
          <a:prstGeom prst="rect">
            <a:avLst/>
          </a:prstGeom>
          <a:solidFill>
            <a:schemeClr val="bg1"/>
          </a:solidFill>
          <a:ln w="28575">
            <a:solidFill>
              <a:schemeClr val="tx1"/>
            </a:solidFill>
            <a:miter lim="800000"/>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en-US" altLang="en-US" sz="2400">
              <a:latin typeface="Times New Roman" panose="02020603050405020304" pitchFamily="18" charset="0"/>
            </a:endParaRPr>
          </a:p>
        </p:txBody>
      </p:sp>
      <p:sp>
        <p:nvSpPr>
          <p:cNvPr id="28680" name="Line 25">
            <a:extLst>
              <a:ext uri="{FF2B5EF4-FFF2-40B4-BE49-F238E27FC236}">
                <a16:creationId xmlns:a16="http://schemas.microsoft.com/office/drawing/2014/main" id="{CB586AC8-F50C-445D-88D5-616FE7CA6912}"/>
              </a:ext>
            </a:extLst>
          </p:cNvPr>
          <p:cNvSpPr>
            <a:spLocks noChangeShapeType="1"/>
          </p:cNvSpPr>
          <p:nvPr/>
        </p:nvSpPr>
        <p:spPr bwMode="auto">
          <a:xfrm>
            <a:off x="2428875" y="27257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81" name="Text Box 26">
            <a:extLst>
              <a:ext uri="{FF2B5EF4-FFF2-40B4-BE49-F238E27FC236}">
                <a16:creationId xmlns:a16="http://schemas.microsoft.com/office/drawing/2014/main" id="{76F9D66E-BDCF-4B6A-B08A-DECF210741BC}"/>
              </a:ext>
            </a:extLst>
          </p:cNvPr>
          <p:cNvSpPr txBox="1">
            <a:spLocks noChangeArrowheads="1"/>
          </p:cNvSpPr>
          <p:nvPr/>
        </p:nvSpPr>
        <p:spPr bwMode="auto">
          <a:xfrm>
            <a:off x="2386014" y="2708275"/>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transport</a:t>
            </a:r>
          </a:p>
        </p:txBody>
      </p:sp>
      <p:sp>
        <p:nvSpPr>
          <p:cNvPr id="28682" name="Line 27">
            <a:extLst>
              <a:ext uri="{FF2B5EF4-FFF2-40B4-BE49-F238E27FC236}">
                <a16:creationId xmlns:a16="http://schemas.microsoft.com/office/drawing/2014/main" id="{9F60644B-09D0-409B-B0FC-02F3B498D2F6}"/>
              </a:ext>
            </a:extLst>
          </p:cNvPr>
          <p:cNvSpPr>
            <a:spLocks noChangeShapeType="1"/>
          </p:cNvSpPr>
          <p:nvPr/>
        </p:nvSpPr>
        <p:spPr bwMode="auto">
          <a:xfrm>
            <a:off x="2436813" y="30464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83" name="Line 28">
            <a:extLst>
              <a:ext uri="{FF2B5EF4-FFF2-40B4-BE49-F238E27FC236}">
                <a16:creationId xmlns:a16="http://schemas.microsoft.com/office/drawing/2014/main" id="{C491701F-956F-4173-A1FC-5200A12C5D14}"/>
              </a:ext>
            </a:extLst>
          </p:cNvPr>
          <p:cNvSpPr>
            <a:spLocks noChangeShapeType="1"/>
          </p:cNvSpPr>
          <p:nvPr/>
        </p:nvSpPr>
        <p:spPr bwMode="auto">
          <a:xfrm>
            <a:off x="2422525" y="335597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84" name="Line 29">
            <a:extLst>
              <a:ext uri="{FF2B5EF4-FFF2-40B4-BE49-F238E27FC236}">
                <a16:creationId xmlns:a16="http://schemas.microsoft.com/office/drawing/2014/main" id="{20123C70-082C-414A-AC34-8C7A56144FB6}"/>
              </a:ext>
            </a:extLst>
          </p:cNvPr>
          <p:cNvSpPr>
            <a:spLocks noChangeShapeType="1"/>
          </p:cNvSpPr>
          <p:nvPr/>
        </p:nvSpPr>
        <p:spPr bwMode="auto">
          <a:xfrm>
            <a:off x="2422525" y="36417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85" name="Text Box 26">
            <a:extLst>
              <a:ext uri="{FF2B5EF4-FFF2-40B4-BE49-F238E27FC236}">
                <a16:creationId xmlns:a16="http://schemas.microsoft.com/office/drawing/2014/main" id="{F11BC9EA-1666-480B-B2EF-7E421FBA0E43}"/>
              </a:ext>
            </a:extLst>
          </p:cNvPr>
          <p:cNvSpPr txBox="1">
            <a:spLocks noChangeArrowheads="1"/>
          </p:cNvSpPr>
          <p:nvPr/>
        </p:nvSpPr>
        <p:spPr bwMode="auto">
          <a:xfrm>
            <a:off x="2420939" y="1955800"/>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application</a:t>
            </a:r>
          </a:p>
        </p:txBody>
      </p:sp>
      <p:sp>
        <p:nvSpPr>
          <p:cNvPr id="28686" name="Text Box 26">
            <a:extLst>
              <a:ext uri="{FF2B5EF4-FFF2-40B4-BE49-F238E27FC236}">
                <a16:creationId xmlns:a16="http://schemas.microsoft.com/office/drawing/2014/main" id="{B22B593D-1C5E-4B0A-8ECF-FEC8B0B0D5DF}"/>
              </a:ext>
            </a:extLst>
          </p:cNvPr>
          <p:cNvSpPr txBox="1">
            <a:spLocks noChangeArrowheads="1"/>
          </p:cNvSpPr>
          <p:nvPr/>
        </p:nvSpPr>
        <p:spPr bwMode="auto">
          <a:xfrm>
            <a:off x="2376489" y="3613150"/>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physical</a:t>
            </a:r>
          </a:p>
        </p:txBody>
      </p:sp>
      <p:sp>
        <p:nvSpPr>
          <p:cNvPr id="28687" name="Text Box 26">
            <a:extLst>
              <a:ext uri="{FF2B5EF4-FFF2-40B4-BE49-F238E27FC236}">
                <a16:creationId xmlns:a16="http://schemas.microsoft.com/office/drawing/2014/main" id="{1B31F509-A117-4311-BE4A-AD0541AA4E65}"/>
              </a:ext>
            </a:extLst>
          </p:cNvPr>
          <p:cNvSpPr txBox="1">
            <a:spLocks noChangeArrowheads="1"/>
          </p:cNvSpPr>
          <p:nvPr/>
        </p:nvSpPr>
        <p:spPr bwMode="auto">
          <a:xfrm>
            <a:off x="2395539" y="3327400"/>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link</a:t>
            </a:r>
          </a:p>
        </p:txBody>
      </p:sp>
      <p:sp>
        <p:nvSpPr>
          <p:cNvPr id="28688" name="Text Box 26">
            <a:extLst>
              <a:ext uri="{FF2B5EF4-FFF2-40B4-BE49-F238E27FC236}">
                <a16:creationId xmlns:a16="http://schemas.microsoft.com/office/drawing/2014/main" id="{4DB0EE13-9969-4433-9046-31B1ECC9A5F5}"/>
              </a:ext>
            </a:extLst>
          </p:cNvPr>
          <p:cNvSpPr txBox="1">
            <a:spLocks noChangeArrowheads="1"/>
          </p:cNvSpPr>
          <p:nvPr/>
        </p:nvSpPr>
        <p:spPr bwMode="auto">
          <a:xfrm>
            <a:off x="2386014" y="3032125"/>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network</a:t>
            </a:r>
          </a:p>
        </p:txBody>
      </p:sp>
      <p:sp>
        <p:nvSpPr>
          <p:cNvPr id="14354" name="Oval 18">
            <a:extLst>
              <a:ext uri="{FF2B5EF4-FFF2-40B4-BE49-F238E27FC236}">
                <a16:creationId xmlns:a16="http://schemas.microsoft.com/office/drawing/2014/main" id="{939BB782-6DEB-4AED-B2E4-CEEC557AD8A1}"/>
              </a:ext>
            </a:extLst>
          </p:cNvPr>
          <p:cNvSpPr>
            <a:spLocks noChangeArrowheads="1"/>
          </p:cNvSpPr>
          <p:nvPr/>
        </p:nvSpPr>
        <p:spPr bwMode="auto">
          <a:xfrm>
            <a:off x="2755900" y="2241550"/>
            <a:ext cx="598488" cy="304800"/>
          </a:xfrm>
          <a:prstGeom prst="ellipse">
            <a:avLst/>
          </a:prstGeom>
          <a:solidFill>
            <a:srgbClr val="CC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latin typeface="Arial" charset="0"/>
                <a:ea typeface="ＭＳ Ｐゴシック" charset="0"/>
              </a:rPr>
              <a:t>P3</a:t>
            </a:r>
          </a:p>
        </p:txBody>
      </p:sp>
      <p:grpSp>
        <p:nvGrpSpPr>
          <p:cNvPr id="28690" name="Group 19">
            <a:extLst>
              <a:ext uri="{FF2B5EF4-FFF2-40B4-BE49-F238E27FC236}">
                <a16:creationId xmlns:a16="http://schemas.microsoft.com/office/drawing/2014/main" id="{470A4121-4315-499A-91A2-A1E3782FB3D2}"/>
              </a:ext>
            </a:extLst>
          </p:cNvPr>
          <p:cNvGrpSpPr>
            <a:grpSpLocks/>
          </p:cNvGrpSpPr>
          <p:nvPr/>
        </p:nvGrpSpPr>
        <p:grpSpPr bwMode="auto">
          <a:xfrm>
            <a:off x="2724151" y="2565400"/>
            <a:ext cx="620713" cy="228600"/>
            <a:chOff x="1287" y="2524"/>
            <a:chExt cx="260" cy="100"/>
          </a:xfrm>
        </p:grpSpPr>
        <p:sp>
          <p:nvSpPr>
            <p:cNvPr id="14471" name="Rectangle 20">
              <a:extLst>
                <a:ext uri="{FF2B5EF4-FFF2-40B4-BE49-F238E27FC236}">
                  <a16:creationId xmlns:a16="http://schemas.microsoft.com/office/drawing/2014/main" id="{E4ED39AF-FEDF-42CE-93DD-AB711AE543C1}"/>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72" name="Rectangle 21">
              <a:extLst>
                <a:ext uri="{FF2B5EF4-FFF2-40B4-BE49-F238E27FC236}">
                  <a16:creationId xmlns:a16="http://schemas.microsoft.com/office/drawing/2014/main" id="{A7A2C429-17FF-4344-8C9A-3D5879BC0C72}"/>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73" name="Rectangle 22">
              <a:extLst>
                <a:ext uri="{FF2B5EF4-FFF2-40B4-BE49-F238E27FC236}">
                  <a16:creationId xmlns:a16="http://schemas.microsoft.com/office/drawing/2014/main" id="{AE263835-F8DF-42E6-9D54-3152FAE48768}"/>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74" name="Rectangle 23">
              <a:extLst>
                <a:ext uri="{FF2B5EF4-FFF2-40B4-BE49-F238E27FC236}">
                  <a16:creationId xmlns:a16="http://schemas.microsoft.com/office/drawing/2014/main" id="{FAD9945B-A767-4477-8BC4-14E09D971F1A}"/>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28691" name="Rectangle 23">
            <a:extLst>
              <a:ext uri="{FF2B5EF4-FFF2-40B4-BE49-F238E27FC236}">
                <a16:creationId xmlns:a16="http://schemas.microsoft.com/office/drawing/2014/main" id="{C481B6BB-434D-4E64-85E0-2DC6C15A0427}"/>
              </a:ext>
            </a:extLst>
          </p:cNvPr>
          <p:cNvSpPr>
            <a:spLocks noChangeArrowheads="1"/>
          </p:cNvSpPr>
          <p:nvPr/>
        </p:nvSpPr>
        <p:spPr bwMode="auto">
          <a:xfrm>
            <a:off x="4956175" y="1677988"/>
            <a:ext cx="2254250"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en-US" altLang="en-US" sz="2400">
              <a:latin typeface="Times New Roman" panose="02020603050405020304" pitchFamily="18" charset="0"/>
            </a:endParaRPr>
          </a:p>
        </p:txBody>
      </p:sp>
      <p:sp>
        <p:nvSpPr>
          <p:cNvPr id="28692" name="Rectangle 24">
            <a:extLst>
              <a:ext uri="{FF2B5EF4-FFF2-40B4-BE49-F238E27FC236}">
                <a16:creationId xmlns:a16="http://schemas.microsoft.com/office/drawing/2014/main" id="{43C35EAF-C30C-4E26-B4CD-98D71176BEAA}"/>
              </a:ext>
            </a:extLst>
          </p:cNvPr>
          <p:cNvSpPr>
            <a:spLocks noChangeArrowheads="1"/>
          </p:cNvSpPr>
          <p:nvPr/>
        </p:nvSpPr>
        <p:spPr bwMode="auto">
          <a:xfrm>
            <a:off x="4902201" y="1755776"/>
            <a:ext cx="2225675" cy="1979613"/>
          </a:xfrm>
          <a:prstGeom prst="rect">
            <a:avLst/>
          </a:prstGeom>
          <a:solidFill>
            <a:schemeClr val="bg1"/>
          </a:solidFill>
          <a:ln w="28575">
            <a:solidFill>
              <a:schemeClr val="tx1"/>
            </a:solidFill>
            <a:miter lim="800000"/>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en-US" altLang="en-US" sz="2400">
              <a:latin typeface="Times New Roman" panose="02020603050405020304" pitchFamily="18" charset="0"/>
            </a:endParaRPr>
          </a:p>
        </p:txBody>
      </p:sp>
      <p:sp>
        <p:nvSpPr>
          <p:cNvPr id="28693" name="Text Box 26">
            <a:extLst>
              <a:ext uri="{FF2B5EF4-FFF2-40B4-BE49-F238E27FC236}">
                <a16:creationId xmlns:a16="http://schemas.microsoft.com/office/drawing/2014/main" id="{F7471555-8E2E-4B23-997A-9290D3E82D92}"/>
              </a:ext>
            </a:extLst>
          </p:cNvPr>
          <p:cNvSpPr txBox="1">
            <a:spLocks noChangeArrowheads="1"/>
          </p:cNvSpPr>
          <p:nvPr/>
        </p:nvSpPr>
        <p:spPr bwMode="auto">
          <a:xfrm>
            <a:off x="5327651" y="2484438"/>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transport</a:t>
            </a:r>
          </a:p>
        </p:txBody>
      </p:sp>
      <p:sp>
        <p:nvSpPr>
          <p:cNvPr id="28694" name="Text Box 26">
            <a:extLst>
              <a:ext uri="{FF2B5EF4-FFF2-40B4-BE49-F238E27FC236}">
                <a16:creationId xmlns:a16="http://schemas.microsoft.com/office/drawing/2014/main" id="{E0330E3D-32CF-43E6-B4C7-E0591039ADC3}"/>
              </a:ext>
            </a:extLst>
          </p:cNvPr>
          <p:cNvSpPr txBox="1">
            <a:spLocks noChangeArrowheads="1"/>
          </p:cNvSpPr>
          <p:nvPr/>
        </p:nvSpPr>
        <p:spPr bwMode="auto">
          <a:xfrm>
            <a:off x="5381626" y="1708150"/>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application</a:t>
            </a:r>
          </a:p>
        </p:txBody>
      </p:sp>
      <p:sp>
        <p:nvSpPr>
          <p:cNvPr id="28695" name="Text Box 26">
            <a:extLst>
              <a:ext uri="{FF2B5EF4-FFF2-40B4-BE49-F238E27FC236}">
                <a16:creationId xmlns:a16="http://schemas.microsoft.com/office/drawing/2014/main" id="{44856146-D583-4B09-9783-4E744A6AB670}"/>
              </a:ext>
            </a:extLst>
          </p:cNvPr>
          <p:cNvSpPr txBox="1">
            <a:spLocks noChangeArrowheads="1"/>
          </p:cNvSpPr>
          <p:nvPr/>
        </p:nvSpPr>
        <p:spPr bwMode="auto">
          <a:xfrm>
            <a:off x="5321301" y="338931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physical</a:t>
            </a:r>
          </a:p>
        </p:txBody>
      </p:sp>
      <p:sp>
        <p:nvSpPr>
          <p:cNvPr id="28696" name="Text Box 26">
            <a:extLst>
              <a:ext uri="{FF2B5EF4-FFF2-40B4-BE49-F238E27FC236}">
                <a16:creationId xmlns:a16="http://schemas.microsoft.com/office/drawing/2014/main" id="{79E3808F-B512-4DD3-823E-BD899D2EC644}"/>
              </a:ext>
            </a:extLst>
          </p:cNvPr>
          <p:cNvSpPr txBox="1">
            <a:spLocks noChangeArrowheads="1"/>
          </p:cNvSpPr>
          <p:nvPr/>
        </p:nvSpPr>
        <p:spPr bwMode="auto">
          <a:xfrm>
            <a:off x="5321301" y="310356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link</a:t>
            </a:r>
          </a:p>
        </p:txBody>
      </p:sp>
      <p:sp>
        <p:nvSpPr>
          <p:cNvPr id="28697" name="Rectangle 23">
            <a:extLst>
              <a:ext uri="{FF2B5EF4-FFF2-40B4-BE49-F238E27FC236}">
                <a16:creationId xmlns:a16="http://schemas.microsoft.com/office/drawing/2014/main" id="{3063090D-1F42-49CD-BACA-C52FFA95FC83}"/>
              </a:ext>
            </a:extLst>
          </p:cNvPr>
          <p:cNvSpPr>
            <a:spLocks noChangeArrowheads="1"/>
          </p:cNvSpPr>
          <p:nvPr/>
        </p:nvSpPr>
        <p:spPr bwMode="auto">
          <a:xfrm>
            <a:off x="8091489" y="1903413"/>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en-US" altLang="en-US" sz="2400">
              <a:latin typeface="Times New Roman" panose="02020603050405020304" pitchFamily="18" charset="0"/>
            </a:endParaRPr>
          </a:p>
        </p:txBody>
      </p:sp>
      <p:sp>
        <p:nvSpPr>
          <p:cNvPr id="28698" name="Rectangle 24">
            <a:extLst>
              <a:ext uri="{FF2B5EF4-FFF2-40B4-BE49-F238E27FC236}">
                <a16:creationId xmlns:a16="http://schemas.microsoft.com/office/drawing/2014/main" id="{2C26F0A3-F35B-4866-A9F8-EE913A7E8ECB}"/>
              </a:ext>
            </a:extLst>
          </p:cNvPr>
          <p:cNvSpPr>
            <a:spLocks noChangeArrowheads="1"/>
          </p:cNvSpPr>
          <p:nvPr/>
        </p:nvSpPr>
        <p:spPr bwMode="auto">
          <a:xfrm>
            <a:off x="7894638" y="1944688"/>
            <a:ext cx="1631950" cy="1979612"/>
          </a:xfrm>
          <a:prstGeom prst="rect">
            <a:avLst/>
          </a:prstGeom>
          <a:solidFill>
            <a:schemeClr val="bg1"/>
          </a:solidFill>
          <a:ln w="28575">
            <a:solidFill>
              <a:schemeClr val="tx1"/>
            </a:solidFill>
            <a:miter lim="800000"/>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en-US" altLang="en-US" sz="2400">
              <a:latin typeface="Times New Roman" panose="02020603050405020304" pitchFamily="18" charset="0"/>
            </a:endParaRPr>
          </a:p>
        </p:txBody>
      </p:sp>
      <p:sp>
        <p:nvSpPr>
          <p:cNvPr id="28699" name="Text Box 26">
            <a:extLst>
              <a:ext uri="{FF2B5EF4-FFF2-40B4-BE49-F238E27FC236}">
                <a16:creationId xmlns:a16="http://schemas.microsoft.com/office/drawing/2014/main" id="{4D10EFDC-7CD1-4C26-BBDC-9E4B7E20F320}"/>
              </a:ext>
            </a:extLst>
          </p:cNvPr>
          <p:cNvSpPr txBox="1">
            <a:spLocks noChangeArrowheads="1"/>
          </p:cNvSpPr>
          <p:nvPr/>
        </p:nvSpPr>
        <p:spPr bwMode="auto">
          <a:xfrm>
            <a:off x="8020051" y="2700338"/>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transport</a:t>
            </a:r>
          </a:p>
        </p:txBody>
      </p:sp>
      <p:sp>
        <p:nvSpPr>
          <p:cNvPr id="28700" name="Text Box 26">
            <a:extLst>
              <a:ext uri="{FF2B5EF4-FFF2-40B4-BE49-F238E27FC236}">
                <a16:creationId xmlns:a16="http://schemas.microsoft.com/office/drawing/2014/main" id="{733E8ABA-26A0-423F-9FD2-2F221316E505}"/>
              </a:ext>
            </a:extLst>
          </p:cNvPr>
          <p:cNvSpPr txBox="1">
            <a:spLocks noChangeArrowheads="1"/>
          </p:cNvSpPr>
          <p:nvPr/>
        </p:nvSpPr>
        <p:spPr bwMode="auto">
          <a:xfrm>
            <a:off x="8054976" y="194786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application</a:t>
            </a:r>
          </a:p>
        </p:txBody>
      </p:sp>
      <p:sp>
        <p:nvSpPr>
          <p:cNvPr id="28701" name="Text Box 26">
            <a:extLst>
              <a:ext uri="{FF2B5EF4-FFF2-40B4-BE49-F238E27FC236}">
                <a16:creationId xmlns:a16="http://schemas.microsoft.com/office/drawing/2014/main" id="{1D594379-0E3B-4322-8936-099A3F146F59}"/>
              </a:ext>
            </a:extLst>
          </p:cNvPr>
          <p:cNvSpPr txBox="1">
            <a:spLocks noChangeArrowheads="1"/>
          </p:cNvSpPr>
          <p:nvPr/>
        </p:nvSpPr>
        <p:spPr bwMode="auto">
          <a:xfrm>
            <a:off x="8062914" y="360521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physical</a:t>
            </a:r>
          </a:p>
        </p:txBody>
      </p:sp>
      <p:sp>
        <p:nvSpPr>
          <p:cNvPr id="28702" name="Text Box 26">
            <a:extLst>
              <a:ext uri="{FF2B5EF4-FFF2-40B4-BE49-F238E27FC236}">
                <a16:creationId xmlns:a16="http://schemas.microsoft.com/office/drawing/2014/main" id="{07397FCD-F3B5-4BE7-8F0E-B1CDC888C449}"/>
              </a:ext>
            </a:extLst>
          </p:cNvPr>
          <p:cNvSpPr txBox="1">
            <a:spLocks noChangeArrowheads="1"/>
          </p:cNvSpPr>
          <p:nvPr/>
        </p:nvSpPr>
        <p:spPr bwMode="auto">
          <a:xfrm>
            <a:off x="8029576" y="331946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link</a:t>
            </a:r>
          </a:p>
        </p:txBody>
      </p:sp>
      <p:sp>
        <p:nvSpPr>
          <p:cNvPr id="28703" name="Text Box 26">
            <a:extLst>
              <a:ext uri="{FF2B5EF4-FFF2-40B4-BE49-F238E27FC236}">
                <a16:creationId xmlns:a16="http://schemas.microsoft.com/office/drawing/2014/main" id="{F581BFD3-2878-44AD-AA78-030DAA6832B3}"/>
              </a:ext>
            </a:extLst>
          </p:cNvPr>
          <p:cNvSpPr txBox="1">
            <a:spLocks noChangeArrowheads="1"/>
          </p:cNvSpPr>
          <p:nvPr/>
        </p:nvSpPr>
        <p:spPr bwMode="auto">
          <a:xfrm>
            <a:off x="8020051" y="3024188"/>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network</a:t>
            </a:r>
          </a:p>
        </p:txBody>
      </p:sp>
      <p:sp>
        <p:nvSpPr>
          <p:cNvPr id="14369" name="Oval 38">
            <a:extLst>
              <a:ext uri="{FF2B5EF4-FFF2-40B4-BE49-F238E27FC236}">
                <a16:creationId xmlns:a16="http://schemas.microsoft.com/office/drawing/2014/main" id="{D3C18C76-872C-463F-8B03-60248DACE6CD}"/>
              </a:ext>
            </a:extLst>
          </p:cNvPr>
          <p:cNvSpPr>
            <a:spLocks noChangeArrowheads="1"/>
          </p:cNvSpPr>
          <p:nvPr/>
        </p:nvSpPr>
        <p:spPr bwMode="auto">
          <a:xfrm>
            <a:off x="7975600" y="2241550"/>
            <a:ext cx="598488" cy="304800"/>
          </a:xfrm>
          <a:prstGeom prst="ellipse">
            <a:avLst/>
          </a:prstGeom>
          <a:solidFill>
            <a:srgbClr val="CC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latin typeface="Arial" charset="0"/>
                <a:ea typeface="ＭＳ Ｐゴシック" charset="0"/>
              </a:rPr>
              <a:t>P2</a:t>
            </a:r>
          </a:p>
        </p:txBody>
      </p:sp>
      <p:sp>
        <p:nvSpPr>
          <p:cNvPr id="28705" name="Freeform 39">
            <a:extLst>
              <a:ext uri="{FF2B5EF4-FFF2-40B4-BE49-F238E27FC236}">
                <a16:creationId xmlns:a16="http://schemas.microsoft.com/office/drawing/2014/main" id="{8E7823D3-2510-4A11-B2F8-7B199B2FDD14}"/>
              </a:ext>
            </a:extLst>
          </p:cNvPr>
          <p:cNvSpPr>
            <a:spLocks/>
          </p:cNvSpPr>
          <p:nvPr/>
        </p:nvSpPr>
        <p:spPr bwMode="auto">
          <a:xfrm>
            <a:off x="9528176" y="1924050"/>
            <a:ext cx="504825" cy="2133600"/>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344">
                <a:moveTo>
                  <a:pt x="318" y="1344"/>
                </a:moveTo>
                <a:lnTo>
                  <a:pt x="12" y="0"/>
                </a:lnTo>
                <a:lnTo>
                  <a:pt x="0" y="1224"/>
                </a:lnTo>
                <a:lnTo>
                  <a:pt x="121" y="1344"/>
                </a:lnTo>
                <a:lnTo>
                  <a:pt x="318" y="1344"/>
                </a:lnTo>
                <a:close/>
              </a:path>
            </a:pathLst>
          </a:custGeom>
          <a:gradFill rotWithShape="1">
            <a:gsLst>
              <a:gs pos="0">
                <a:schemeClr val="folHlink"/>
              </a:gs>
              <a:gs pos="100000">
                <a:schemeClr val="bg1"/>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8706" name="Group 42">
            <a:extLst>
              <a:ext uri="{FF2B5EF4-FFF2-40B4-BE49-F238E27FC236}">
                <a16:creationId xmlns:a16="http://schemas.microsoft.com/office/drawing/2014/main" id="{181365CB-AE39-4A82-B854-9E47628155E8}"/>
              </a:ext>
            </a:extLst>
          </p:cNvPr>
          <p:cNvGrpSpPr>
            <a:grpSpLocks/>
          </p:cNvGrpSpPr>
          <p:nvPr/>
        </p:nvGrpSpPr>
        <p:grpSpPr bwMode="auto">
          <a:xfrm>
            <a:off x="3348038" y="5170484"/>
            <a:ext cx="2016125" cy="657224"/>
            <a:chOff x="1084" y="3697"/>
            <a:chExt cx="1270" cy="414"/>
          </a:xfrm>
        </p:grpSpPr>
        <p:sp>
          <p:nvSpPr>
            <p:cNvPr id="14468" name="Rectangle 43">
              <a:extLst>
                <a:ext uri="{FF2B5EF4-FFF2-40B4-BE49-F238E27FC236}">
                  <a16:creationId xmlns:a16="http://schemas.microsoft.com/office/drawing/2014/main" id="{8C558D19-2D57-424F-8ED8-609A4ABF9450}"/>
                </a:ext>
              </a:extLst>
            </p:cNvPr>
            <p:cNvSpPr>
              <a:spLocks noChangeArrowheads="1"/>
            </p:cNvSpPr>
            <p:nvPr/>
          </p:nvSpPr>
          <p:spPr bwMode="auto">
            <a:xfrm>
              <a:off x="1553" y="3697"/>
              <a:ext cx="678" cy="13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69" name="Line 44">
              <a:extLst>
                <a:ext uri="{FF2B5EF4-FFF2-40B4-BE49-F238E27FC236}">
                  <a16:creationId xmlns:a16="http://schemas.microsoft.com/office/drawing/2014/main" id="{8943FFA2-F251-4F7E-8123-F23D57CD861E}"/>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4470" name="Text Box 45">
              <a:extLst>
                <a:ext uri="{FF2B5EF4-FFF2-40B4-BE49-F238E27FC236}">
                  <a16:creationId xmlns:a16="http://schemas.microsoft.com/office/drawing/2014/main" id="{FCCE471F-A21C-47FA-B2A6-4B928A67637A}"/>
                </a:ext>
              </a:extLst>
            </p:cNvPr>
            <p:cNvSpPr txBox="1">
              <a:spLocks noChangeArrowheads="1"/>
            </p:cNvSpPr>
            <p:nvPr/>
          </p:nvSpPr>
          <p:spPr bwMode="auto">
            <a:xfrm>
              <a:off x="1084" y="3822"/>
              <a:ext cx="1228"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85000"/>
                </a:lnSpc>
                <a:defRPr/>
              </a:pPr>
              <a:r>
                <a:rPr lang="en-US" sz="1400"/>
                <a:t>source IP,port: A,9157</a:t>
              </a:r>
            </a:p>
            <a:p>
              <a:pPr algn="r">
                <a:lnSpc>
                  <a:spcPct val="85000"/>
                </a:lnSpc>
                <a:defRPr/>
              </a:pPr>
              <a:r>
                <a:rPr lang="en-US" sz="1400"/>
                <a:t>dest IP, port: B,80</a:t>
              </a:r>
            </a:p>
          </p:txBody>
        </p:sp>
      </p:grpSp>
      <p:grpSp>
        <p:nvGrpSpPr>
          <p:cNvPr id="28707" name="Group 46">
            <a:extLst>
              <a:ext uri="{FF2B5EF4-FFF2-40B4-BE49-F238E27FC236}">
                <a16:creationId xmlns:a16="http://schemas.microsoft.com/office/drawing/2014/main" id="{4E2CF4EF-CCBE-463C-83D6-41846C859B7B}"/>
              </a:ext>
            </a:extLst>
          </p:cNvPr>
          <p:cNvGrpSpPr>
            <a:grpSpLocks/>
          </p:cNvGrpSpPr>
          <p:nvPr/>
        </p:nvGrpSpPr>
        <p:grpSpPr bwMode="auto">
          <a:xfrm>
            <a:off x="3190876" y="4479929"/>
            <a:ext cx="1878013" cy="657226"/>
            <a:chOff x="2741" y="3750"/>
            <a:chExt cx="1183" cy="414"/>
          </a:xfrm>
        </p:grpSpPr>
        <p:sp>
          <p:nvSpPr>
            <p:cNvPr id="14465" name="Rectangle 47">
              <a:extLst>
                <a:ext uri="{FF2B5EF4-FFF2-40B4-BE49-F238E27FC236}">
                  <a16:creationId xmlns:a16="http://schemas.microsoft.com/office/drawing/2014/main" id="{4FF3BBDB-517F-45A3-8DFB-7AB90BA92362}"/>
                </a:ext>
              </a:extLst>
            </p:cNvPr>
            <p:cNvSpPr>
              <a:spLocks noChangeArrowheads="1"/>
            </p:cNvSpPr>
            <p:nvPr/>
          </p:nvSpPr>
          <p:spPr bwMode="auto">
            <a:xfrm>
              <a:off x="2859" y="3750"/>
              <a:ext cx="678" cy="13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66" name="Line 48">
              <a:extLst>
                <a:ext uri="{FF2B5EF4-FFF2-40B4-BE49-F238E27FC236}">
                  <a16:creationId xmlns:a16="http://schemas.microsoft.com/office/drawing/2014/main" id="{D72AFAB6-52BB-48DC-B171-F24AEA19F3AF}"/>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4467" name="Text Box 49">
              <a:extLst>
                <a:ext uri="{FF2B5EF4-FFF2-40B4-BE49-F238E27FC236}">
                  <a16:creationId xmlns:a16="http://schemas.microsoft.com/office/drawing/2014/main" id="{38DBE847-9B03-4CE4-8C5F-4066F6FFD57E}"/>
                </a:ext>
              </a:extLst>
            </p:cNvPr>
            <p:cNvSpPr txBox="1">
              <a:spLocks noChangeArrowheads="1"/>
            </p:cNvSpPr>
            <p:nvPr/>
          </p:nvSpPr>
          <p:spPr bwMode="auto">
            <a:xfrm>
              <a:off x="2813" y="3875"/>
              <a:ext cx="1111"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85000"/>
                </a:lnSpc>
                <a:defRPr/>
              </a:pPr>
              <a:r>
                <a:rPr lang="en-US" sz="1400"/>
                <a:t>source IP,port: B,80</a:t>
              </a:r>
            </a:p>
            <a:p>
              <a:pPr algn="l">
                <a:lnSpc>
                  <a:spcPct val="85000"/>
                </a:lnSpc>
                <a:defRPr/>
              </a:pPr>
              <a:r>
                <a:rPr lang="en-US" sz="1400"/>
                <a:t>dest IP,port: A,9157</a:t>
              </a:r>
            </a:p>
          </p:txBody>
        </p:sp>
      </p:grpSp>
      <p:sp>
        <p:nvSpPr>
          <p:cNvPr id="14373" name="Text Box 50">
            <a:extLst>
              <a:ext uri="{FF2B5EF4-FFF2-40B4-BE49-F238E27FC236}">
                <a16:creationId xmlns:a16="http://schemas.microsoft.com/office/drawing/2014/main" id="{6578A7E4-23E3-4D7C-8BDD-00297274A431}"/>
              </a:ext>
            </a:extLst>
          </p:cNvPr>
          <p:cNvSpPr txBox="1">
            <a:spLocks noChangeArrowheads="1"/>
          </p:cNvSpPr>
          <p:nvPr/>
        </p:nvSpPr>
        <p:spPr bwMode="auto">
          <a:xfrm flipH="1">
            <a:off x="1612901" y="4705351"/>
            <a:ext cx="1147763" cy="5355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80000"/>
              </a:lnSpc>
              <a:defRPr/>
            </a:pPr>
            <a:r>
              <a:rPr lang="en-US" sz="1800">
                <a:latin typeface="Gill Sans MT" charset="0"/>
              </a:rPr>
              <a:t>host: IP address A</a:t>
            </a:r>
          </a:p>
        </p:txBody>
      </p:sp>
      <p:sp>
        <p:nvSpPr>
          <p:cNvPr id="14374" name="Text Box 51">
            <a:extLst>
              <a:ext uri="{FF2B5EF4-FFF2-40B4-BE49-F238E27FC236}">
                <a16:creationId xmlns:a16="http://schemas.microsoft.com/office/drawing/2014/main" id="{046B328C-93EC-4E2E-960C-354403B98BEE}"/>
              </a:ext>
            </a:extLst>
          </p:cNvPr>
          <p:cNvSpPr txBox="1">
            <a:spLocks noChangeArrowheads="1"/>
          </p:cNvSpPr>
          <p:nvPr/>
        </p:nvSpPr>
        <p:spPr bwMode="auto">
          <a:xfrm flipH="1">
            <a:off x="9369426" y="4602164"/>
            <a:ext cx="1147763" cy="5355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80000"/>
              </a:lnSpc>
              <a:defRPr/>
            </a:pPr>
            <a:r>
              <a:rPr lang="en-US" sz="1800">
                <a:latin typeface="Gill Sans MT" charset="0"/>
              </a:rPr>
              <a:t>host: IP address C</a:t>
            </a:r>
          </a:p>
        </p:txBody>
      </p:sp>
      <p:sp>
        <p:nvSpPr>
          <p:cNvPr id="14375" name="Text Box 52">
            <a:extLst>
              <a:ext uri="{FF2B5EF4-FFF2-40B4-BE49-F238E27FC236}">
                <a16:creationId xmlns:a16="http://schemas.microsoft.com/office/drawing/2014/main" id="{073107DA-BAF8-4136-9FD4-85D9E25E55B8}"/>
              </a:ext>
            </a:extLst>
          </p:cNvPr>
          <p:cNvSpPr txBox="1">
            <a:spLocks noChangeArrowheads="1"/>
          </p:cNvSpPr>
          <p:nvPr/>
        </p:nvSpPr>
        <p:spPr bwMode="auto">
          <a:xfrm flipH="1">
            <a:off x="6570663" y="3702051"/>
            <a:ext cx="1147762" cy="5355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80000"/>
              </a:lnSpc>
              <a:defRPr/>
            </a:pPr>
            <a:r>
              <a:rPr lang="en-US" sz="1800">
                <a:latin typeface="Gill Sans MT" charset="0"/>
              </a:rPr>
              <a:t>server: IP address B</a:t>
            </a:r>
          </a:p>
        </p:txBody>
      </p:sp>
      <p:sp>
        <p:nvSpPr>
          <p:cNvPr id="14376" name="Line 53">
            <a:extLst>
              <a:ext uri="{FF2B5EF4-FFF2-40B4-BE49-F238E27FC236}">
                <a16:creationId xmlns:a16="http://schemas.microsoft.com/office/drawing/2014/main" id="{8A76D00D-6A83-4A3F-93E5-4823D74FE410}"/>
              </a:ext>
            </a:extLst>
          </p:cNvPr>
          <p:cNvSpPr>
            <a:spLocks noChangeShapeType="1"/>
          </p:cNvSpPr>
          <p:nvPr/>
        </p:nvSpPr>
        <p:spPr bwMode="auto">
          <a:xfrm>
            <a:off x="4878388" y="3432175"/>
            <a:ext cx="223361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4377" name="Line 54">
            <a:extLst>
              <a:ext uri="{FF2B5EF4-FFF2-40B4-BE49-F238E27FC236}">
                <a16:creationId xmlns:a16="http://schemas.microsoft.com/office/drawing/2014/main" id="{C3A86ED1-99E4-42D3-B502-7098F9A37A2A}"/>
              </a:ext>
            </a:extLst>
          </p:cNvPr>
          <p:cNvSpPr>
            <a:spLocks noChangeShapeType="1"/>
          </p:cNvSpPr>
          <p:nvPr/>
        </p:nvSpPr>
        <p:spPr bwMode="auto">
          <a:xfrm>
            <a:off x="4894263" y="3130550"/>
            <a:ext cx="223361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28713" name="Text Box 26">
            <a:extLst>
              <a:ext uri="{FF2B5EF4-FFF2-40B4-BE49-F238E27FC236}">
                <a16:creationId xmlns:a16="http://schemas.microsoft.com/office/drawing/2014/main" id="{EF008DB9-1EAB-42C6-AD70-1729E6E4A9F8}"/>
              </a:ext>
            </a:extLst>
          </p:cNvPr>
          <p:cNvSpPr txBox="1">
            <a:spLocks noChangeArrowheads="1"/>
          </p:cNvSpPr>
          <p:nvPr/>
        </p:nvSpPr>
        <p:spPr bwMode="auto">
          <a:xfrm>
            <a:off x="5281614" y="2795588"/>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nSpc>
                <a:spcPct val="110000"/>
              </a:lnSpc>
            </a:pPr>
            <a:r>
              <a:rPr lang="en-US" altLang="en-US" sz="1400"/>
              <a:t>network</a:t>
            </a:r>
          </a:p>
        </p:txBody>
      </p:sp>
      <p:sp>
        <p:nvSpPr>
          <p:cNvPr id="14379" name="Line 56">
            <a:extLst>
              <a:ext uri="{FF2B5EF4-FFF2-40B4-BE49-F238E27FC236}">
                <a16:creationId xmlns:a16="http://schemas.microsoft.com/office/drawing/2014/main" id="{029D1EA3-24A6-44AF-89BB-6693FE04196C}"/>
              </a:ext>
            </a:extLst>
          </p:cNvPr>
          <p:cNvSpPr>
            <a:spLocks noChangeShapeType="1"/>
          </p:cNvSpPr>
          <p:nvPr/>
        </p:nvSpPr>
        <p:spPr bwMode="auto">
          <a:xfrm>
            <a:off x="4897438" y="2808288"/>
            <a:ext cx="223361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4380" name="Line 57">
            <a:extLst>
              <a:ext uri="{FF2B5EF4-FFF2-40B4-BE49-F238E27FC236}">
                <a16:creationId xmlns:a16="http://schemas.microsoft.com/office/drawing/2014/main" id="{5BA61EFA-B557-46FB-B10B-CEF57FF7A062}"/>
              </a:ext>
            </a:extLst>
          </p:cNvPr>
          <p:cNvSpPr>
            <a:spLocks noChangeShapeType="1"/>
          </p:cNvSpPr>
          <p:nvPr/>
        </p:nvSpPr>
        <p:spPr bwMode="auto">
          <a:xfrm>
            <a:off x="4900613" y="2486025"/>
            <a:ext cx="223361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nvGrpSpPr>
          <p:cNvPr id="28716" name="Group 58">
            <a:extLst>
              <a:ext uri="{FF2B5EF4-FFF2-40B4-BE49-F238E27FC236}">
                <a16:creationId xmlns:a16="http://schemas.microsoft.com/office/drawing/2014/main" id="{EC69F977-2CE6-4B95-B6EB-DDD443F8935F}"/>
              </a:ext>
            </a:extLst>
          </p:cNvPr>
          <p:cNvGrpSpPr>
            <a:grpSpLocks/>
          </p:cNvGrpSpPr>
          <p:nvPr/>
        </p:nvGrpSpPr>
        <p:grpSpPr bwMode="auto">
          <a:xfrm>
            <a:off x="5076826" y="2347913"/>
            <a:ext cx="473075" cy="228600"/>
            <a:chOff x="1287" y="2524"/>
            <a:chExt cx="260" cy="100"/>
          </a:xfrm>
        </p:grpSpPr>
        <p:sp>
          <p:nvSpPr>
            <p:cNvPr id="14461" name="Rectangle 59">
              <a:extLst>
                <a:ext uri="{FF2B5EF4-FFF2-40B4-BE49-F238E27FC236}">
                  <a16:creationId xmlns:a16="http://schemas.microsoft.com/office/drawing/2014/main" id="{E1F66FFE-8BE2-49C4-95B0-0F220FF751FB}"/>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62" name="Rectangle 60">
              <a:extLst>
                <a:ext uri="{FF2B5EF4-FFF2-40B4-BE49-F238E27FC236}">
                  <a16:creationId xmlns:a16="http://schemas.microsoft.com/office/drawing/2014/main" id="{6D1BD2EC-D097-4658-BF6F-0DA8814A5EF9}"/>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63" name="Rectangle 61">
              <a:extLst>
                <a:ext uri="{FF2B5EF4-FFF2-40B4-BE49-F238E27FC236}">
                  <a16:creationId xmlns:a16="http://schemas.microsoft.com/office/drawing/2014/main" id="{CE2B317F-BC8A-41D7-A066-8657671581F4}"/>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64" name="Rectangle 62">
              <a:extLst>
                <a:ext uri="{FF2B5EF4-FFF2-40B4-BE49-F238E27FC236}">
                  <a16:creationId xmlns:a16="http://schemas.microsoft.com/office/drawing/2014/main" id="{5201A09D-54F5-433A-90EB-3F6D19557B1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28717" name="Group 65">
            <a:extLst>
              <a:ext uri="{FF2B5EF4-FFF2-40B4-BE49-F238E27FC236}">
                <a16:creationId xmlns:a16="http://schemas.microsoft.com/office/drawing/2014/main" id="{881749DD-322C-4B4F-90F7-32E87F648F41}"/>
              </a:ext>
            </a:extLst>
          </p:cNvPr>
          <p:cNvGrpSpPr>
            <a:grpSpLocks/>
          </p:cNvGrpSpPr>
          <p:nvPr/>
        </p:nvGrpSpPr>
        <p:grpSpPr bwMode="auto">
          <a:xfrm>
            <a:off x="5781676" y="2352675"/>
            <a:ext cx="473075" cy="228600"/>
            <a:chOff x="1287" y="2524"/>
            <a:chExt cx="260" cy="100"/>
          </a:xfrm>
        </p:grpSpPr>
        <p:sp>
          <p:nvSpPr>
            <p:cNvPr id="14457" name="Rectangle 66">
              <a:extLst>
                <a:ext uri="{FF2B5EF4-FFF2-40B4-BE49-F238E27FC236}">
                  <a16:creationId xmlns:a16="http://schemas.microsoft.com/office/drawing/2014/main" id="{D377988D-1C6B-4D99-A7D3-BDD64632B704}"/>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58" name="Rectangle 67">
              <a:extLst>
                <a:ext uri="{FF2B5EF4-FFF2-40B4-BE49-F238E27FC236}">
                  <a16:creationId xmlns:a16="http://schemas.microsoft.com/office/drawing/2014/main" id="{04A8B0D3-E40A-4B48-B6A4-A6E600CBD286}"/>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59" name="Rectangle 68">
              <a:extLst>
                <a:ext uri="{FF2B5EF4-FFF2-40B4-BE49-F238E27FC236}">
                  <a16:creationId xmlns:a16="http://schemas.microsoft.com/office/drawing/2014/main" id="{5AB625AD-895C-4841-B8D1-FDE7355E035A}"/>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60" name="Rectangle 69">
              <a:extLst>
                <a:ext uri="{FF2B5EF4-FFF2-40B4-BE49-F238E27FC236}">
                  <a16:creationId xmlns:a16="http://schemas.microsoft.com/office/drawing/2014/main" id="{0BDF8471-E1E9-4474-9561-DC8D26AB6E26}"/>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28718" name="Group 70">
            <a:extLst>
              <a:ext uri="{FF2B5EF4-FFF2-40B4-BE49-F238E27FC236}">
                <a16:creationId xmlns:a16="http://schemas.microsoft.com/office/drawing/2014/main" id="{110D0E79-493A-4B29-8BA8-A5A3949F869E}"/>
              </a:ext>
            </a:extLst>
          </p:cNvPr>
          <p:cNvGrpSpPr>
            <a:grpSpLocks/>
          </p:cNvGrpSpPr>
          <p:nvPr/>
        </p:nvGrpSpPr>
        <p:grpSpPr bwMode="auto">
          <a:xfrm>
            <a:off x="6453189" y="2357438"/>
            <a:ext cx="473075" cy="228600"/>
            <a:chOff x="1287" y="2524"/>
            <a:chExt cx="260" cy="100"/>
          </a:xfrm>
        </p:grpSpPr>
        <p:sp>
          <p:nvSpPr>
            <p:cNvPr id="14453" name="Rectangle 71">
              <a:extLst>
                <a:ext uri="{FF2B5EF4-FFF2-40B4-BE49-F238E27FC236}">
                  <a16:creationId xmlns:a16="http://schemas.microsoft.com/office/drawing/2014/main" id="{33E6B271-464A-4C5D-BEE3-63E6D1430729}"/>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54" name="Rectangle 72">
              <a:extLst>
                <a:ext uri="{FF2B5EF4-FFF2-40B4-BE49-F238E27FC236}">
                  <a16:creationId xmlns:a16="http://schemas.microsoft.com/office/drawing/2014/main" id="{6931BDA3-0087-4A88-AC3B-E8FD3EE425E8}"/>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55" name="Rectangle 73">
              <a:extLst>
                <a:ext uri="{FF2B5EF4-FFF2-40B4-BE49-F238E27FC236}">
                  <a16:creationId xmlns:a16="http://schemas.microsoft.com/office/drawing/2014/main" id="{6179C5D9-29EF-4713-A5C5-6DD56A29E228}"/>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56" name="Rectangle 74">
              <a:extLst>
                <a:ext uri="{FF2B5EF4-FFF2-40B4-BE49-F238E27FC236}">
                  <a16:creationId xmlns:a16="http://schemas.microsoft.com/office/drawing/2014/main" id="{8EAFC6E7-7644-44C9-80AF-72C7452F139D}"/>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4384" name="Line 75">
            <a:extLst>
              <a:ext uri="{FF2B5EF4-FFF2-40B4-BE49-F238E27FC236}">
                <a16:creationId xmlns:a16="http://schemas.microsoft.com/office/drawing/2014/main" id="{650B04EC-530D-4856-8D45-1E8496EA9D66}"/>
              </a:ext>
            </a:extLst>
          </p:cNvPr>
          <p:cNvSpPr>
            <a:spLocks noChangeShapeType="1"/>
          </p:cNvSpPr>
          <p:nvPr/>
        </p:nvSpPr>
        <p:spPr bwMode="auto">
          <a:xfrm>
            <a:off x="7886700" y="3648075"/>
            <a:ext cx="163830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4385" name="Line 76">
            <a:extLst>
              <a:ext uri="{FF2B5EF4-FFF2-40B4-BE49-F238E27FC236}">
                <a16:creationId xmlns:a16="http://schemas.microsoft.com/office/drawing/2014/main" id="{8CE19C1E-0DFF-440C-AA36-D423D754B2DB}"/>
              </a:ext>
            </a:extLst>
          </p:cNvPr>
          <p:cNvSpPr>
            <a:spLocks noChangeShapeType="1"/>
          </p:cNvSpPr>
          <p:nvPr/>
        </p:nvSpPr>
        <p:spPr bwMode="auto">
          <a:xfrm>
            <a:off x="7877175" y="3352800"/>
            <a:ext cx="163830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4386" name="Line 77">
            <a:extLst>
              <a:ext uri="{FF2B5EF4-FFF2-40B4-BE49-F238E27FC236}">
                <a16:creationId xmlns:a16="http://schemas.microsoft.com/office/drawing/2014/main" id="{67882B88-DB2C-48A0-A404-D5D88290256E}"/>
              </a:ext>
            </a:extLst>
          </p:cNvPr>
          <p:cNvSpPr>
            <a:spLocks noChangeShapeType="1"/>
          </p:cNvSpPr>
          <p:nvPr/>
        </p:nvSpPr>
        <p:spPr bwMode="auto">
          <a:xfrm>
            <a:off x="7877175" y="3057525"/>
            <a:ext cx="163830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4387" name="Line 78">
            <a:extLst>
              <a:ext uri="{FF2B5EF4-FFF2-40B4-BE49-F238E27FC236}">
                <a16:creationId xmlns:a16="http://schemas.microsoft.com/office/drawing/2014/main" id="{BBE7758C-80A5-464F-940F-EC38F58E0CF1}"/>
              </a:ext>
            </a:extLst>
          </p:cNvPr>
          <p:cNvSpPr>
            <a:spLocks noChangeShapeType="1"/>
          </p:cNvSpPr>
          <p:nvPr/>
        </p:nvSpPr>
        <p:spPr bwMode="auto">
          <a:xfrm>
            <a:off x="7877175" y="2752725"/>
            <a:ext cx="163830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nvGrpSpPr>
          <p:cNvPr id="28723" name="Group 79">
            <a:extLst>
              <a:ext uri="{FF2B5EF4-FFF2-40B4-BE49-F238E27FC236}">
                <a16:creationId xmlns:a16="http://schemas.microsoft.com/office/drawing/2014/main" id="{B54ADDEE-DC11-4D32-878A-65CD6D35754A}"/>
              </a:ext>
            </a:extLst>
          </p:cNvPr>
          <p:cNvGrpSpPr>
            <a:grpSpLocks/>
          </p:cNvGrpSpPr>
          <p:nvPr/>
        </p:nvGrpSpPr>
        <p:grpSpPr bwMode="auto">
          <a:xfrm>
            <a:off x="8029576" y="2579688"/>
            <a:ext cx="473075" cy="228600"/>
            <a:chOff x="1287" y="2524"/>
            <a:chExt cx="260" cy="100"/>
          </a:xfrm>
        </p:grpSpPr>
        <p:sp>
          <p:nvSpPr>
            <p:cNvPr id="14449" name="Rectangle 80">
              <a:extLst>
                <a:ext uri="{FF2B5EF4-FFF2-40B4-BE49-F238E27FC236}">
                  <a16:creationId xmlns:a16="http://schemas.microsoft.com/office/drawing/2014/main" id="{D512FE4A-C4E2-47AB-9DD7-D3B8BE22A175}"/>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50" name="Rectangle 81">
              <a:extLst>
                <a:ext uri="{FF2B5EF4-FFF2-40B4-BE49-F238E27FC236}">
                  <a16:creationId xmlns:a16="http://schemas.microsoft.com/office/drawing/2014/main" id="{EC5BEFE9-0896-4BDF-99D1-90897417C0BB}"/>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51" name="Rectangle 82">
              <a:extLst>
                <a:ext uri="{FF2B5EF4-FFF2-40B4-BE49-F238E27FC236}">
                  <a16:creationId xmlns:a16="http://schemas.microsoft.com/office/drawing/2014/main" id="{81F8DED8-E680-49AD-A95E-CBCCAE9265D0}"/>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52" name="Rectangle 83">
              <a:extLst>
                <a:ext uri="{FF2B5EF4-FFF2-40B4-BE49-F238E27FC236}">
                  <a16:creationId xmlns:a16="http://schemas.microsoft.com/office/drawing/2014/main" id="{EF632C68-4C41-4FD5-9F1B-36D6FD3B5F56}"/>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28724" name="Group 84">
            <a:extLst>
              <a:ext uri="{FF2B5EF4-FFF2-40B4-BE49-F238E27FC236}">
                <a16:creationId xmlns:a16="http://schemas.microsoft.com/office/drawing/2014/main" id="{663457DB-E41B-44FE-A6BC-1F4589652ADA}"/>
              </a:ext>
            </a:extLst>
          </p:cNvPr>
          <p:cNvGrpSpPr>
            <a:grpSpLocks/>
          </p:cNvGrpSpPr>
          <p:nvPr/>
        </p:nvGrpSpPr>
        <p:grpSpPr bwMode="auto">
          <a:xfrm>
            <a:off x="8824914" y="2570163"/>
            <a:ext cx="473075" cy="228600"/>
            <a:chOff x="1287" y="2524"/>
            <a:chExt cx="260" cy="100"/>
          </a:xfrm>
        </p:grpSpPr>
        <p:sp>
          <p:nvSpPr>
            <p:cNvPr id="14445" name="Rectangle 85">
              <a:extLst>
                <a:ext uri="{FF2B5EF4-FFF2-40B4-BE49-F238E27FC236}">
                  <a16:creationId xmlns:a16="http://schemas.microsoft.com/office/drawing/2014/main" id="{3D3D1BEA-0F09-4FB0-82F0-829C8E67DFB2}"/>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46" name="Rectangle 86">
              <a:extLst>
                <a:ext uri="{FF2B5EF4-FFF2-40B4-BE49-F238E27FC236}">
                  <a16:creationId xmlns:a16="http://schemas.microsoft.com/office/drawing/2014/main" id="{4840BA12-4D42-49B1-8170-DC139C8B4EE1}"/>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47" name="Rectangle 87">
              <a:extLst>
                <a:ext uri="{FF2B5EF4-FFF2-40B4-BE49-F238E27FC236}">
                  <a16:creationId xmlns:a16="http://schemas.microsoft.com/office/drawing/2014/main" id="{BE1C2205-6CA9-4E00-9397-4502B35B4D2F}"/>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48" name="Rectangle 88">
              <a:extLst>
                <a:ext uri="{FF2B5EF4-FFF2-40B4-BE49-F238E27FC236}">
                  <a16:creationId xmlns:a16="http://schemas.microsoft.com/office/drawing/2014/main" id="{42F09A36-DF93-45B6-B1CB-B2665AE3D365}"/>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4390" name="Oval 89">
            <a:extLst>
              <a:ext uri="{FF2B5EF4-FFF2-40B4-BE49-F238E27FC236}">
                <a16:creationId xmlns:a16="http://schemas.microsoft.com/office/drawing/2014/main" id="{F1048507-F43A-43D7-BDF6-EF4B267B63DB}"/>
              </a:ext>
            </a:extLst>
          </p:cNvPr>
          <p:cNvSpPr>
            <a:spLocks noChangeArrowheads="1"/>
          </p:cNvSpPr>
          <p:nvPr/>
        </p:nvSpPr>
        <p:spPr bwMode="auto">
          <a:xfrm>
            <a:off x="8766175" y="2236788"/>
            <a:ext cx="598488" cy="304800"/>
          </a:xfrm>
          <a:prstGeom prst="ellipse">
            <a:avLst/>
          </a:prstGeom>
          <a:solidFill>
            <a:srgbClr val="CC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latin typeface="Arial" charset="0"/>
                <a:ea typeface="ＭＳ Ｐゴシック" charset="0"/>
              </a:rPr>
              <a:t>P3</a:t>
            </a:r>
          </a:p>
        </p:txBody>
      </p:sp>
      <p:sp>
        <p:nvSpPr>
          <p:cNvPr id="28726" name="Freeform 90">
            <a:extLst>
              <a:ext uri="{FF2B5EF4-FFF2-40B4-BE49-F238E27FC236}">
                <a16:creationId xmlns:a16="http://schemas.microsoft.com/office/drawing/2014/main" id="{0A7DA1C9-1C00-457A-8C75-498312936DE2}"/>
              </a:ext>
            </a:extLst>
          </p:cNvPr>
          <p:cNvSpPr>
            <a:spLocks/>
          </p:cNvSpPr>
          <p:nvPr/>
        </p:nvSpPr>
        <p:spPr bwMode="auto">
          <a:xfrm>
            <a:off x="3017839" y="2439989"/>
            <a:ext cx="2695575" cy="2695575"/>
          </a:xfrm>
          <a:custGeom>
            <a:avLst/>
            <a:gdLst>
              <a:gd name="T0" fmla="*/ 0 w 1698"/>
              <a:gd name="T1" fmla="*/ 2147483647 h 1698"/>
              <a:gd name="T2" fmla="*/ 0 w 1698"/>
              <a:gd name="T3" fmla="*/ 2147483647 h 1698"/>
              <a:gd name="T4" fmla="*/ 2147483647 w 1698"/>
              <a:gd name="T5" fmla="*/ 2147483647 h 1698"/>
              <a:gd name="T6" fmla="*/ 2147483647 w 1698"/>
              <a:gd name="T7" fmla="*/ 2147483647 h 1698"/>
              <a:gd name="T8" fmla="*/ 2147483647 w 1698"/>
              <a:gd name="T9" fmla="*/ 0 h 16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8" h="1698">
                <a:moveTo>
                  <a:pt x="0" y="131"/>
                </a:moveTo>
                <a:lnTo>
                  <a:pt x="0" y="1698"/>
                </a:lnTo>
                <a:lnTo>
                  <a:pt x="1698" y="1690"/>
                </a:lnTo>
                <a:lnTo>
                  <a:pt x="1691" y="148"/>
                </a:lnTo>
                <a:lnTo>
                  <a:pt x="1443" y="0"/>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8727" name="Freeform 91">
            <a:extLst>
              <a:ext uri="{FF2B5EF4-FFF2-40B4-BE49-F238E27FC236}">
                <a16:creationId xmlns:a16="http://schemas.microsoft.com/office/drawing/2014/main" id="{65E19B7F-D0E5-461E-ADBE-5B08D25A6571}"/>
              </a:ext>
            </a:extLst>
          </p:cNvPr>
          <p:cNvSpPr>
            <a:spLocks/>
          </p:cNvSpPr>
          <p:nvPr/>
        </p:nvSpPr>
        <p:spPr bwMode="auto">
          <a:xfrm>
            <a:off x="6003926" y="2471739"/>
            <a:ext cx="3089275" cy="3252787"/>
          </a:xfrm>
          <a:custGeom>
            <a:avLst/>
            <a:gdLst>
              <a:gd name="T0" fmla="*/ 0 w 1946"/>
              <a:gd name="T1" fmla="*/ 0 h 1801"/>
              <a:gd name="T2" fmla="*/ 0 w 1946"/>
              <a:gd name="T3" fmla="*/ 2147483647 h 1801"/>
              <a:gd name="T4" fmla="*/ 2147483647 w 1946"/>
              <a:gd name="T5" fmla="*/ 2147483647 h 1801"/>
              <a:gd name="T6" fmla="*/ 2147483647 w 1946"/>
              <a:gd name="T7" fmla="*/ 2147483647 h 18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6" h="1801">
                <a:moveTo>
                  <a:pt x="0" y="0"/>
                </a:moveTo>
                <a:lnTo>
                  <a:pt x="0" y="1801"/>
                </a:lnTo>
                <a:lnTo>
                  <a:pt x="1946" y="1794"/>
                </a:lnTo>
                <a:lnTo>
                  <a:pt x="1925" y="132"/>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8728" name="Freeform 92">
            <a:extLst>
              <a:ext uri="{FF2B5EF4-FFF2-40B4-BE49-F238E27FC236}">
                <a16:creationId xmlns:a16="http://schemas.microsoft.com/office/drawing/2014/main" id="{CA9CC936-C9D9-4C7C-9E7A-589E44043E86}"/>
              </a:ext>
            </a:extLst>
          </p:cNvPr>
          <p:cNvSpPr>
            <a:spLocks/>
          </p:cNvSpPr>
          <p:nvPr/>
        </p:nvSpPr>
        <p:spPr bwMode="auto">
          <a:xfrm>
            <a:off x="6662739" y="2460625"/>
            <a:ext cx="1609725" cy="2465388"/>
          </a:xfrm>
          <a:custGeom>
            <a:avLst/>
            <a:gdLst>
              <a:gd name="T0" fmla="*/ 0 w 1014"/>
              <a:gd name="T1" fmla="*/ 0 h 1480"/>
              <a:gd name="T2" fmla="*/ 0 w 1014"/>
              <a:gd name="T3" fmla="*/ 2147483647 h 1480"/>
              <a:gd name="T4" fmla="*/ 2147483647 w 1014"/>
              <a:gd name="T5" fmla="*/ 2147483647 h 1480"/>
              <a:gd name="T6" fmla="*/ 2147483647 w 1014"/>
              <a:gd name="T7" fmla="*/ 2147483647 h 1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14" h="1480">
                <a:moveTo>
                  <a:pt x="0" y="0"/>
                </a:moveTo>
                <a:lnTo>
                  <a:pt x="0" y="1480"/>
                </a:lnTo>
                <a:lnTo>
                  <a:pt x="1014" y="1480"/>
                </a:lnTo>
                <a:lnTo>
                  <a:pt x="1014" y="146"/>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8729" name="Group 93">
            <a:extLst>
              <a:ext uri="{FF2B5EF4-FFF2-40B4-BE49-F238E27FC236}">
                <a16:creationId xmlns:a16="http://schemas.microsoft.com/office/drawing/2014/main" id="{77C55A78-268D-43A3-84AD-DB5E3C28BE32}"/>
              </a:ext>
            </a:extLst>
          </p:cNvPr>
          <p:cNvGrpSpPr>
            <a:grpSpLocks/>
          </p:cNvGrpSpPr>
          <p:nvPr/>
        </p:nvGrpSpPr>
        <p:grpSpPr bwMode="auto">
          <a:xfrm>
            <a:off x="6761164" y="4684709"/>
            <a:ext cx="2063750" cy="657224"/>
            <a:chOff x="2741" y="3750"/>
            <a:chExt cx="1300" cy="414"/>
          </a:xfrm>
        </p:grpSpPr>
        <p:sp>
          <p:nvSpPr>
            <p:cNvPr id="14442" name="Rectangle 94">
              <a:extLst>
                <a:ext uri="{FF2B5EF4-FFF2-40B4-BE49-F238E27FC236}">
                  <a16:creationId xmlns:a16="http://schemas.microsoft.com/office/drawing/2014/main" id="{E0E29AD8-AA85-486C-B7C4-F49B37E2494B}"/>
                </a:ext>
              </a:extLst>
            </p:cNvPr>
            <p:cNvSpPr>
              <a:spLocks noChangeArrowheads="1"/>
            </p:cNvSpPr>
            <p:nvPr/>
          </p:nvSpPr>
          <p:spPr bwMode="auto">
            <a:xfrm>
              <a:off x="2859" y="3750"/>
              <a:ext cx="678" cy="13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43" name="Line 95">
              <a:extLst>
                <a:ext uri="{FF2B5EF4-FFF2-40B4-BE49-F238E27FC236}">
                  <a16:creationId xmlns:a16="http://schemas.microsoft.com/office/drawing/2014/main" id="{2C5B8B5C-3A10-4CD7-A191-F243A1184868}"/>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4444" name="Text Box 96">
              <a:extLst>
                <a:ext uri="{FF2B5EF4-FFF2-40B4-BE49-F238E27FC236}">
                  <a16:creationId xmlns:a16="http://schemas.microsoft.com/office/drawing/2014/main" id="{3F56CA0C-6226-4DD1-A023-46AECA497D67}"/>
                </a:ext>
              </a:extLst>
            </p:cNvPr>
            <p:cNvSpPr txBox="1">
              <a:spLocks noChangeArrowheads="1"/>
            </p:cNvSpPr>
            <p:nvPr/>
          </p:nvSpPr>
          <p:spPr bwMode="auto">
            <a:xfrm>
              <a:off x="2813" y="3875"/>
              <a:ext cx="1228"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85000"/>
                </a:lnSpc>
                <a:defRPr/>
              </a:pPr>
              <a:r>
                <a:rPr lang="en-US" sz="1400"/>
                <a:t>source IP,port: C,5775</a:t>
              </a:r>
            </a:p>
            <a:p>
              <a:pPr algn="l">
                <a:lnSpc>
                  <a:spcPct val="85000"/>
                </a:lnSpc>
                <a:defRPr/>
              </a:pPr>
              <a:r>
                <a:rPr lang="en-US" sz="1400"/>
                <a:t>dest IP,port: B,80</a:t>
              </a:r>
            </a:p>
          </p:txBody>
        </p:sp>
      </p:grpSp>
      <p:grpSp>
        <p:nvGrpSpPr>
          <p:cNvPr id="28730" name="Group 97">
            <a:extLst>
              <a:ext uri="{FF2B5EF4-FFF2-40B4-BE49-F238E27FC236}">
                <a16:creationId xmlns:a16="http://schemas.microsoft.com/office/drawing/2014/main" id="{2BB16C42-9936-4CFA-8E8D-7626D96C8566}"/>
              </a:ext>
            </a:extLst>
          </p:cNvPr>
          <p:cNvGrpSpPr>
            <a:grpSpLocks/>
          </p:cNvGrpSpPr>
          <p:nvPr/>
        </p:nvGrpSpPr>
        <p:grpSpPr bwMode="auto">
          <a:xfrm>
            <a:off x="6831013" y="5473700"/>
            <a:ext cx="2063750" cy="661988"/>
            <a:chOff x="2741" y="3750"/>
            <a:chExt cx="1300" cy="417"/>
          </a:xfrm>
        </p:grpSpPr>
        <p:sp>
          <p:nvSpPr>
            <p:cNvPr id="14439" name="Rectangle 98">
              <a:extLst>
                <a:ext uri="{FF2B5EF4-FFF2-40B4-BE49-F238E27FC236}">
                  <a16:creationId xmlns:a16="http://schemas.microsoft.com/office/drawing/2014/main" id="{3D7A82DD-B6FD-46DD-897E-FF5E68253B71}"/>
                </a:ext>
              </a:extLst>
            </p:cNvPr>
            <p:cNvSpPr>
              <a:spLocks noChangeArrowheads="1"/>
            </p:cNvSpPr>
            <p:nvPr/>
          </p:nvSpPr>
          <p:spPr bwMode="auto">
            <a:xfrm>
              <a:off x="2859" y="3750"/>
              <a:ext cx="678" cy="13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40" name="Line 99">
              <a:extLst>
                <a:ext uri="{FF2B5EF4-FFF2-40B4-BE49-F238E27FC236}">
                  <a16:creationId xmlns:a16="http://schemas.microsoft.com/office/drawing/2014/main" id="{6DBFBED3-DD1F-4E2C-B43A-99BB3BDC9260}"/>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4441" name="Text Box 100">
              <a:extLst>
                <a:ext uri="{FF2B5EF4-FFF2-40B4-BE49-F238E27FC236}">
                  <a16:creationId xmlns:a16="http://schemas.microsoft.com/office/drawing/2014/main" id="{4591532D-A94C-4404-A6A4-A5B08B150300}"/>
                </a:ext>
              </a:extLst>
            </p:cNvPr>
            <p:cNvSpPr txBox="1">
              <a:spLocks noChangeArrowheads="1"/>
            </p:cNvSpPr>
            <p:nvPr/>
          </p:nvSpPr>
          <p:spPr bwMode="auto">
            <a:xfrm>
              <a:off x="2813" y="3875"/>
              <a:ext cx="1228" cy="2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85000"/>
                </a:lnSpc>
                <a:defRPr/>
              </a:pPr>
              <a:r>
                <a:rPr lang="en-US" sz="1400" dirty="0"/>
                <a:t>source </a:t>
              </a:r>
              <a:r>
                <a:rPr lang="en-US" sz="1400" dirty="0" err="1"/>
                <a:t>IP,port</a:t>
              </a:r>
              <a:r>
                <a:rPr lang="en-US" sz="1400" dirty="0"/>
                <a:t>: C,9157</a:t>
              </a:r>
            </a:p>
            <a:p>
              <a:pPr algn="l">
                <a:lnSpc>
                  <a:spcPct val="85000"/>
                </a:lnSpc>
                <a:defRPr/>
              </a:pPr>
              <a:r>
                <a:rPr lang="en-US" sz="1400" dirty="0" err="1"/>
                <a:t>dest</a:t>
              </a:r>
              <a:r>
                <a:rPr lang="en-US" sz="1400" dirty="0"/>
                <a:t> </a:t>
              </a:r>
              <a:r>
                <a:rPr lang="en-US" sz="1400" dirty="0" err="1"/>
                <a:t>IP,port</a:t>
              </a:r>
              <a:r>
                <a:rPr lang="en-US" sz="1400" dirty="0"/>
                <a:t>: B,80</a:t>
              </a:r>
            </a:p>
          </p:txBody>
        </p:sp>
      </p:grpSp>
      <p:sp>
        <p:nvSpPr>
          <p:cNvPr id="14396" name="Oval 30">
            <a:extLst>
              <a:ext uri="{FF2B5EF4-FFF2-40B4-BE49-F238E27FC236}">
                <a16:creationId xmlns:a16="http://schemas.microsoft.com/office/drawing/2014/main" id="{9D9686C1-485F-4427-A9F4-DE734D317DB6}"/>
              </a:ext>
            </a:extLst>
          </p:cNvPr>
          <p:cNvSpPr>
            <a:spLocks noChangeArrowheads="1"/>
          </p:cNvSpPr>
          <p:nvPr/>
        </p:nvSpPr>
        <p:spPr bwMode="auto">
          <a:xfrm>
            <a:off x="5021264" y="2103438"/>
            <a:ext cx="2033587" cy="304800"/>
          </a:xfrm>
          <a:prstGeom prst="ellipse">
            <a:avLst/>
          </a:prstGeom>
          <a:solidFill>
            <a:srgbClr val="CC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latin typeface="Arial" charset="0"/>
                <a:ea typeface="ＭＳ Ｐゴシック" charset="0"/>
              </a:rPr>
              <a:t>P4</a:t>
            </a:r>
          </a:p>
        </p:txBody>
      </p:sp>
      <p:sp>
        <p:nvSpPr>
          <p:cNvPr id="14397" name="Text Box 101">
            <a:extLst>
              <a:ext uri="{FF2B5EF4-FFF2-40B4-BE49-F238E27FC236}">
                <a16:creationId xmlns:a16="http://schemas.microsoft.com/office/drawing/2014/main" id="{9FF1DBD4-1445-44EF-AB3D-EC9EB380B026}"/>
              </a:ext>
            </a:extLst>
          </p:cNvPr>
          <p:cNvSpPr txBox="1">
            <a:spLocks noChangeArrowheads="1"/>
          </p:cNvSpPr>
          <p:nvPr/>
        </p:nvSpPr>
        <p:spPr bwMode="auto">
          <a:xfrm>
            <a:off x="6494464" y="1171576"/>
            <a:ext cx="1952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000">
                <a:solidFill>
                  <a:srgbClr val="CC0000"/>
                </a:solidFill>
              </a:rPr>
              <a:t>threaded server</a:t>
            </a:r>
          </a:p>
        </p:txBody>
      </p:sp>
      <p:sp>
        <p:nvSpPr>
          <p:cNvPr id="14398" name="Line 102">
            <a:extLst>
              <a:ext uri="{FF2B5EF4-FFF2-40B4-BE49-F238E27FC236}">
                <a16:creationId xmlns:a16="http://schemas.microsoft.com/office/drawing/2014/main" id="{70320199-6563-42CB-9F5D-2D784C4CC882}"/>
              </a:ext>
            </a:extLst>
          </p:cNvPr>
          <p:cNvSpPr>
            <a:spLocks noChangeShapeType="1"/>
          </p:cNvSpPr>
          <p:nvPr/>
        </p:nvSpPr>
        <p:spPr bwMode="auto">
          <a:xfrm flipH="1">
            <a:off x="6303964" y="1516064"/>
            <a:ext cx="579437" cy="752475"/>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pic>
        <p:nvPicPr>
          <p:cNvPr id="28734" name="Picture 103" descr="underline_base">
            <a:extLst>
              <a:ext uri="{FF2B5EF4-FFF2-40B4-BE49-F238E27FC236}">
                <a16:creationId xmlns:a16="http://schemas.microsoft.com/office/drawing/2014/main" id="{4AE35B77-E72B-409F-9AD2-2FC68548FA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201" y="881064"/>
            <a:ext cx="82280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735" name="Group 104">
            <a:extLst>
              <a:ext uri="{FF2B5EF4-FFF2-40B4-BE49-F238E27FC236}">
                <a16:creationId xmlns:a16="http://schemas.microsoft.com/office/drawing/2014/main" id="{550228EC-B019-40E5-AEC3-2E5422B8DC1D}"/>
              </a:ext>
            </a:extLst>
          </p:cNvPr>
          <p:cNvGrpSpPr>
            <a:grpSpLocks/>
          </p:cNvGrpSpPr>
          <p:nvPr/>
        </p:nvGrpSpPr>
        <p:grpSpPr bwMode="auto">
          <a:xfrm flipH="1">
            <a:off x="9782175" y="3529014"/>
            <a:ext cx="711200" cy="669925"/>
            <a:chOff x="-44" y="1473"/>
            <a:chExt cx="981" cy="1105"/>
          </a:xfrm>
        </p:grpSpPr>
        <p:pic>
          <p:nvPicPr>
            <p:cNvPr id="28772" name="Picture 105" descr="desktop_computer_stylized_medium">
              <a:extLst>
                <a:ext uri="{FF2B5EF4-FFF2-40B4-BE49-F238E27FC236}">
                  <a16:creationId xmlns:a16="http://schemas.microsoft.com/office/drawing/2014/main" id="{536476F9-5D6A-4819-A549-702744FBA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73" name="Freeform 106">
              <a:extLst>
                <a:ext uri="{FF2B5EF4-FFF2-40B4-BE49-F238E27FC236}">
                  <a16:creationId xmlns:a16="http://schemas.microsoft.com/office/drawing/2014/main" id="{033BBE10-92A8-4188-A2E5-7788A574B9A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736" name="Group 107">
            <a:extLst>
              <a:ext uri="{FF2B5EF4-FFF2-40B4-BE49-F238E27FC236}">
                <a16:creationId xmlns:a16="http://schemas.microsoft.com/office/drawing/2014/main" id="{AF78910A-E16C-43DB-AF10-A2A824DE745D}"/>
              </a:ext>
            </a:extLst>
          </p:cNvPr>
          <p:cNvGrpSpPr>
            <a:grpSpLocks/>
          </p:cNvGrpSpPr>
          <p:nvPr/>
        </p:nvGrpSpPr>
        <p:grpSpPr bwMode="auto">
          <a:xfrm>
            <a:off x="1479550" y="3613151"/>
            <a:ext cx="711200" cy="669925"/>
            <a:chOff x="-44" y="1473"/>
            <a:chExt cx="981" cy="1105"/>
          </a:xfrm>
        </p:grpSpPr>
        <p:pic>
          <p:nvPicPr>
            <p:cNvPr id="28770" name="Picture 108" descr="desktop_computer_stylized_medium">
              <a:extLst>
                <a:ext uri="{FF2B5EF4-FFF2-40B4-BE49-F238E27FC236}">
                  <a16:creationId xmlns:a16="http://schemas.microsoft.com/office/drawing/2014/main" id="{B979C148-1E45-4865-AC7C-2513EDBD3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71" name="Freeform 109">
              <a:extLst>
                <a:ext uri="{FF2B5EF4-FFF2-40B4-BE49-F238E27FC236}">
                  <a16:creationId xmlns:a16="http://schemas.microsoft.com/office/drawing/2014/main" id="{ACD5D7D7-731E-4387-B151-4679FDD02416}"/>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737" name="Group 110">
            <a:extLst>
              <a:ext uri="{FF2B5EF4-FFF2-40B4-BE49-F238E27FC236}">
                <a16:creationId xmlns:a16="http://schemas.microsoft.com/office/drawing/2014/main" id="{C19819C3-8E4A-4648-B7F3-9309B1338934}"/>
              </a:ext>
            </a:extLst>
          </p:cNvPr>
          <p:cNvGrpSpPr>
            <a:grpSpLocks/>
          </p:cNvGrpSpPr>
          <p:nvPr/>
        </p:nvGrpSpPr>
        <p:grpSpPr bwMode="auto">
          <a:xfrm>
            <a:off x="4344989" y="3192463"/>
            <a:ext cx="358775" cy="704850"/>
            <a:chOff x="4140" y="429"/>
            <a:chExt cx="1425" cy="2396"/>
          </a:xfrm>
        </p:grpSpPr>
        <p:sp>
          <p:nvSpPr>
            <p:cNvPr id="28738" name="Freeform 111">
              <a:extLst>
                <a:ext uri="{FF2B5EF4-FFF2-40B4-BE49-F238E27FC236}">
                  <a16:creationId xmlns:a16="http://schemas.microsoft.com/office/drawing/2014/main" id="{17EDCB34-4DBA-4831-B67C-25A763B5DA7E}"/>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04" name="Rectangle 112">
              <a:extLst>
                <a:ext uri="{FF2B5EF4-FFF2-40B4-BE49-F238E27FC236}">
                  <a16:creationId xmlns:a16="http://schemas.microsoft.com/office/drawing/2014/main" id="{20036BBD-44EC-48E5-9A23-88CA64B7409F}"/>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8740" name="Freeform 113">
              <a:extLst>
                <a:ext uri="{FF2B5EF4-FFF2-40B4-BE49-F238E27FC236}">
                  <a16:creationId xmlns:a16="http://schemas.microsoft.com/office/drawing/2014/main" id="{44A200F7-90B9-4EEE-B603-2CD1F40C8279}"/>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41" name="Freeform 114">
              <a:extLst>
                <a:ext uri="{FF2B5EF4-FFF2-40B4-BE49-F238E27FC236}">
                  <a16:creationId xmlns:a16="http://schemas.microsoft.com/office/drawing/2014/main" id="{EAF9504D-0CEE-4A75-B41B-879F4BE2B8E3}"/>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07" name="Rectangle 115">
              <a:extLst>
                <a:ext uri="{FF2B5EF4-FFF2-40B4-BE49-F238E27FC236}">
                  <a16:creationId xmlns:a16="http://schemas.microsoft.com/office/drawing/2014/main" id="{BAC2669B-F3C7-4604-9B5A-5FACBD9D2770}"/>
                </a:ext>
              </a:extLst>
            </p:cNvPr>
            <p:cNvSpPr>
              <a:spLocks noChangeArrowheads="1"/>
            </p:cNvSpPr>
            <p:nvPr/>
          </p:nvSpPr>
          <p:spPr bwMode="auto">
            <a:xfrm>
              <a:off x="4209" y="693"/>
              <a:ext cx="599"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28743" name="Group 116">
              <a:extLst>
                <a:ext uri="{FF2B5EF4-FFF2-40B4-BE49-F238E27FC236}">
                  <a16:creationId xmlns:a16="http://schemas.microsoft.com/office/drawing/2014/main" id="{63157F93-2709-4A14-AEBC-52BB981C19AF}"/>
                </a:ext>
              </a:extLst>
            </p:cNvPr>
            <p:cNvGrpSpPr>
              <a:grpSpLocks/>
            </p:cNvGrpSpPr>
            <p:nvPr/>
          </p:nvGrpSpPr>
          <p:grpSpPr bwMode="auto">
            <a:xfrm>
              <a:off x="4749" y="668"/>
              <a:ext cx="581" cy="145"/>
              <a:chOff x="614" y="2568"/>
              <a:chExt cx="725" cy="139"/>
            </a:xfrm>
          </p:grpSpPr>
          <p:sp>
            <p:nvSpPr>
              <p:cNvPr id="14433" name="AutoShape 117">
                <a:extLst>
                  <a:ext uri="{FF2B5EF4-FFF2-40B4-BE49-F238E27FC236}">
                    <a16:creationId xmlns:a16="http://schemas.microsoft.com/office/drawing/2014/main" id="{2726EEEB-03CE-4FF6-920A-716CB2173BCF}"/>
                  </a:ext>
                </a:extLst>
              </p:cNvPr>
              <p:cNvSpPr>
                <a:spLocks noChangeArrowheads="1"/>
              </p:cNvSpPr>
              <p:nvPr/>
            </p:nvSpPr>
            <p:spPr bwMode="auto">
              <a:xfrm>
                <a:off x="617" y="2567"/>
                <a:ext cx="724"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34" name="AutoShape 118">
                <a:extLst>
                  <a:ext uri="{FF2B5EF4-FFF2-40B4-BE49-F238E27FC236}">
                    <a16:creationId xmlns:a16="http://schemas.microsoft.com/office/drawing/2014/main" id="{D6AF671F-2B3B-4D56-9CE1-507E602E835A}"/>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4409" name="Rectangle 119">
              <a:extLst>
                <a:ext uri="{FF2B5EF4-FFF2-40B4-BE49-F238E27FC236}">
                  <a16:creationId xmlns:a16="http://schemas.microsoft.com/office/drawing/2014/main" id="{54CF4464-0B84-4D1E-81A4-B7936D8D3141}"/>
                </a:ext>
              </a:extLst>
            </p:cNvPr>
            <p:cNvSpPr>
              <a:spLocks noChangeArrowheads="1"/>
            </p:cNvSpPr>
            <p:nvPr/>
          </p:nvSpPr>
          <p:spPr bwMode="auto">
            <a:xfrm>
              <a:off x="4222" y="1017"/>
              <a:ext cx="599"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28745" name="Group 120">
              <a:extLst>
                <a:ext uri="{FF2B5EF4-FFF2-40B4-BE49-F238E27FC236}">
                  <a16:creationId xmlns:a16="http://schemas.microsoft.com/office/drawing/2014/main" id="{3C6CECDE-A76B-4AAE-90B7-CCE02E93B3C1}"/>
                </a:ext>
              </a:extLst>
            </p:cNvPr>
            <p:cNvGrpSpPr>
              <a:grpSpLocks/>
            </p:cNvGrpSpPr>
            <p:nvPr/>
          </p:nvGrpSpPr>
          <p:grpSpPr bwMode="auto">
            <a:xfrm>
              <a:off x="4747" y="994"/>
              <a:ext cx="581" cy="134"/>
              <a:chOff x="614" y="2568"/>
              <a:chExt cx="725" cy="139"/>
            </a:xfrm>
          </p:grpSpPr>
          <p:sp>
            <p:nvSpPr>
              <p:cNvPr id="14431" name="AutoShape 121">
                <a:extLst>
                  <a:ext uri="{FF2B5EF4-FFF2-40B4-BE49-F238E27FC236}">
                    <a16:creationId xmlns:a16="http://schemas.microsoft.com/office/drawing/2014/main" id="{A00667E6-B82A-4240-84C5-1C212C902E14}"/>
                  </a:ext>
                </a:extLst>
              </p:cNvPr>
              <p:cNvSpPr>
                <a:spLocks noChangeArrowheads="1"/>
              </p:cNvSpPr>
              <p:nvPr/>
            </p:nvSpPr>
            <p:spPr bwMode="auto">
              <a:xfrm>
                <a:off x="612" y="2570"/>
                <a:ext cx="724" cy="15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32" name="AutoShape 122">
                <a:extLst>
                  <a:ext uri="{FF2B5EF4-FFF2-40B4-BE49-F238E27FC236}">
                    <a16:creationId xmlns:a16="http://schemas.microsoft.com/office/drawing/2014/main" id="{2F745BD5-247A-4227-9346-473719B9C47A}"/>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4411" name="Rectangle 123">
              <a:extLst>
                <a:ext uri="{FF2B5EF4-FFF2-40B4-BE49-F238E27FC236}">
                  <a16:creationId xmlns:a16="http://schemas.microsoft.com/office/drawing/2014/main" id="{EE1E8F82-398A-4A37-B375-7FC10BEFC6F7}"/>
                </a:ext>
              </a:extLst>
            </p:cNvPr>
            <p:cNvSpPr>
              <a:spLocks noChangeArrowheads="1"/>
            </p:cNvSpPr>
            <p:nvPr/>
          </p:nvSpPr>
          <p:spPr bwMode="auto">
            <a:xfrm>
              <a:off x="4216" y="1357"/>
              <a:ext cx="599"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12" name="Rectangle 124">
              <a:extLst>
                <a:ext uri="{FF2B5EF4-FFF2-40B4-BE49-F238E27FC236}">
                  <a16:creationId xmlns:a16="http://schemas.microsoft.com/office/drawing/2014/main" id="{972FEB2F-3399-4A7B-BC3F-B6B8A4C63276}"/>
                </a:ext>
              </a:extLst>
            </p:cNvPr>
            <p:cNvSpPr>
              <a:spLocks noChangeArrowheads="1"/>
            </p:cNvSpPr>
            <p:nvPr/>
          </p:nvSpPr>
          <p:spPr bwMode="auto">
            <a:xfrm>
              <a:off x="4228" y="1654"/>
              <a:ext cx="593"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28748" name="Group 125">
              <a:extLst>
                <a:ext uri="{FF2B5EF4-FFF2-40B4-BE49-F238E27FC236}">
                  <a16:creationId xmlns:a16="http://schemas.microsoft.com/office/drawing/2014/main" id="{4D790432-6484-4EFA-9B1D-EEB1A5236F30}"/>
                </a:ext>
              </a:extLst>
            </p:cNvPr>
            <p:cNvGrpSpPr>
              <a:grpSpLocks/>
            </p:cNvGrpSpPr>
            <p:nvPr/>
          </p:nvGrpSpPr>
          <p:grpSpPr bwMode="auto">
            <a:xfrm>
              <a:off x="4735" y="1627"/>
              <a:ext cx="582" cy="151"/>
              <a:chOff x="614" y="2568"/>
              <a:chExt cx="725" cy="139"/>
            </a:xfrm>
          </p:grpSpPr>
          <p:sp>
            <p:nvSpPr>
              <p:cNvPr id="14429" name="AutoShape 126">
                <a:extLst>
                  <a:ext uri="{FF2B5EF4-FFF2-40B4-BE49-F238E27FC236}">
                    <a16:creationId xmlns:a16="http://schemas.microsoft.com/office/drawing/2014/main" id="{88D3AA5E-6277-4DA5-9674-323C95AD4DE2}"/>
                  </a:ext>
                </a:extLst>
              </p:cNvPr>
              <p:cNvSpPr>
                <a:spLocks noChangeArrowheads="1"/>
              </p:cNvSpPr>
              <p:nvPr/>
            </p:nvSpPr>
            <p:spPr bwMode="auto">
              <a:xfrm>
                <a:off x="611" y="2568"/>
                <a:ext cx="73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30" name="AutoShape 127">
                <a:extLst>
                  <a:ext uri="{FF2B5EF4-FFF2-40B4-BE49-F238E27FC236}">
                    <a16:creationId xmlns:a16="http://schemas.microsoft.com/office/drawing/2014/main" id="{4EF63E53-4562-4F12-92DB-D94AEDF70C27}"/>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28749" name="Freeform 128">
              <a:extLst>
                <a:ext uri="{FF2B5EF4-FFF2-40B4-BE49-F238E27FC236}">
                  <a16:creationId xmlns:a16="http://schemas.microsoft.com/office/drawing/2014/main" id="{63DEA3E6-C296-42B4-8E81-D396F46E5F90}"/>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8750" name="Group 129">
              <a:extLst>
                <a:ext uri="{FF2B5EF4-FFF2-40B4-BE49-F238E27FC236}">
                  <a16:creationId xmlns:a16="http://schemas.microsoft.com/office/drawing/2014/main" id="{D149CC45-A9D2-4996-ACFC-BF1B6B43153F}"/>
                </a:ext>
              </a:extLst>
            </p:cNvPr>
            <p:cNvGrpSpPr>
              <a:grpSpLocks/>
            </p:cNvGrpSpPr>
            <p:nvPr/>
          </p:nvGrpSpPr>
          <p:grpSpPr bwMode="auto">
            <a:xfrm>
              <a:off x="4739" y="1327"/>
              <a:ext cx="582" cy="139"/>
              <a:chOff x="614" y="2568"/>
              <a:chExt cx="725" cy="139"/>
            </a:xfrm>
          </p:grpSpPr>
          <p:sp>
            <p:nvSpPr>
              <p:cNvPr id="14427" name="AutoShape 130">
                <a:extLst>
                  <a:ext uri="{FF2B5EF4-FFF2-40B4-BE49-F238E27FC236}">
                    <a16:creationId xmlns:a16="http://schemas.microsoft.com/office/drawing/2014/main" id="{555B51F1-655E-48F5-9055-1152597DA596}"/>
                  </a:ext>
                </a:extLst>
              </p:cNvPr>
              <p:cNvSpPr>
                <a:spLocks noChangeArrowheads="1"/>
              </p:cNvSpPr>
              <p:nvPr/>
            </p:nvSpPr>
            <p:spPr bwMode="auto">
              <a:xfrm>
                <a:off x="614" y="2566"/>
                <a:ext cx="723"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28" name="AutoShape 131">
                <a:extLst>
                  <a:ext uri="{FF2B5EF4-FFF2-40B4-BE49-F238E27FC236}">
                    <a16:creationId xmlns:a16="http://schemas.microsoft.com/office/drawing/2014/main" id="{34DA905E-27CD-44A6-8CC4-B0DC7E3919FE}"/>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4416" name="Rectangle 132">
              <a:extLst>
                <a:ext uri="{FF2B5EF4-FFF2-40B4-BE49-F238E27FC236}">
                  <a16:creationId xmlns:a16="http://schemas.microsoft.com/office/drawing/2014/main" id="{1917752B-252D-4A7A-B8D7-9A052319C824}"/>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8752" name="Freeform 133">
              <a:extLst>
                <a:ext uri="{FF2B5EF4-FFF2-40B4-BE49-F238E27FC236}">
                  <a16:creationId xmlns:a16="http://schemas.microsoft.com/office/drawing/2014/main" id="{44AB4564-CE4F-447E-815C-5F3EB2593C52}"/>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53" name="Freeform 134">
              <a:extLst>
                <a:ext uri="{FF2B5EF4-FFF2-40B4-BE49-F238E27FC236}">
                  <a16:creationId xmlns:a16="http://schemas.microsoft.com/office/drawing/2014/main" id="{453C8C04-ADDE-4096-A079-8A2B2EAABE5D}"/>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19" name="Oval 135">
              <a:extLst>
                <a:ext uri="{FF2B5EF4-FFF2-40B4-BE49-F238E27FC236}">
                  <a16:creationId xmlns:a16="http://schemas.microsoft.com/office/drawing/2014/main" id="{99DA5EA6-23DE-42BC-9243-2239025CD5F0}"/>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8755" name="Freeform 136">
              <a:extLst>
                <a:ext uri="{FF2B5EF4-FFF2-40B4-BE49-F238E27FC236}">
                  <a16:creationId xmlns:a16="http://schemas.microsoft.com/office/drawing/2014/main" id="{13B4DF75-ACE7-4BDD-86EC-B0DAF3F0536A}"/>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21" name="AutoShape 137">
              <a:extLst>
                <a:ext uri="{FF2B5EF4-FFF2-40B4-BE49-F238E27FC236}">
                  <a16:creationId xmlns:a16="http://schemas.microsoft.com/office/drawing/2014/main" id="{C6F6D2AC-2156-46A2-864A-F52329C74B7C}"/>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22" name="AutoShape 138">
              <a:extLst>
                <a:ext uri="{FF2B5EF4-FFF2-40B4-BE49-F238E27FC236}">
                  <a16:creationId xmlns:a16="http://schemas.microsoft.com/office/drawing/2014/main" id="{AD1D5C6F-3CBF-48C9-A2C9-DD93B2BC5E65}"/>
                </a:ext>
              </a:extLst>
            </p:cNvPr>
            <p:cNvSpPr>
              <a:spLocks noChangeArrowheads="1"/>
            </p:cNvSpPr>
            <p:nvPr/>
          </p:nvSpPr>
          <p:spPr bwMode="auto">
            <a:xfrm>
              <a:off x="4203" y="2712"/>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23" name="Oval 139">
              <a:extLst>
                <a:ext uri="{FF2B5EF4-FFF2-40B4-BE49-F238E27FC236}">
                  <a16:creationId xmlns:a16="http://schemas.microsoft.com/office/drawing/2014/main" id="{DAA3F25D-DBEC-4875-B36A-9ED9ABD144DA}"/>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24" name="Oval 140">
              <a:extLst>
                <a:ext uri="{FF2B5EF4-FFF2-40B4-BE49-F238E27FC236}">
                  <a16:creationId xmlns:a16="http://schemas.microsoft.com/office/drawing/2014/main" id="{9B8A5351-A82C-414D-AFCC-9A17203B83F5}"/>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solidFill>
                  <a:srgbClr val="FF0000"/>
                </a:solidFill>
                <a:latin typeface="Arial" charset="0"/>
                <a:ea typeface="ＭＳ Ｐゴシック" charset="0"/>
                <a:cs typeface="Arial" charset="0"/>
              </a:endParaRPr>
            </a:p>
          </p:txBody>
        </p:sp>
        <p:sp>
          <p:nvSpPr>
            <p:cNvPr id="14425" name="Oval 141">
              <a:extLst>
                <a:ext uri="{FF2B5EF4-FFF2-40B4-BE49-F238E27FC236}">
                  <a16:creationId xmlns:a16="http://schemas.microsoft.com/office/drawing/2014/main" id="{AC6D17BF-2CC7-4A48-BC8E-10E4AFAA56B8}"/>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4426" name="Rectangle 142">
              <a:extLst>
                <a:ext uri="{FF2B5EF4-FFF2-40B4-BE49-F238E27FC236}">
                  <a16:creationId xmlns:a16="http://schemas.microsoft.com/office/drawing/2014/main" id="{B978352E-CC6C-4A7F-94C7-763403D66FCE}"/>
                </a:ext>
              </a:extLst>
            </p:cNvPr>
            <p:cNvSpPr>
              <a:spLocks noChangeArrowheads="1"/>
            </p:cNvSpPr>
            <p:nvPr/>
          </p:nvSpPr>
          <p:spPr bwMode="auto">
            <a:xfrm>
              <a:off x="5061" y="1837"/>
              <a:ext cx="88" cy="761"/>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95B80-2D54-481F-BA90-F4BAF409EA99}"/>
              </a:ext>
            </a:extLst>
          </p:cNvPr>
          <p:cNvSpPr>
            <a:spLocks noGrp="1"/>
          </p:cNvSpPr>
          <p:nvPr>
            <p:ph type="title"/>
          </p:nvPr>
        </p:nvSpPr>
        <p:spPr/>
        <p:txBody>
          <a:bodyPr/>
          <a:lstStyle/>
          <a:p>
            <a:r>
              <a:rPr lang="en-US" dirty="0"/>
              <a:t>Transmission Protocols</a:t>
            </a:r>
          </a:p>
        </p:txBody>
      </p:sp>
      <p:sp>
        <p:nvSpPr>
          <p:cNvPr id="3" name="Content Placeholder 2">
            <a:extLst>
              <a:ext uri="{FF2B5EF4-FFF2-40B4-BE49-F238E27FC236}">
                <a16:creationId xmlns:a16="http://schemas.microsoft.com/office/drawing/2014/main" id="{27F07C9C-D7BA-4CA6-97AC-43827CDADE88}"/>
              </a:ext>
            </a:extLst>
          </p:cNvPr>
          <p:cNvSpPr>
            <a:spLocks noGrp="1"/>
          </p:cNvSpPr>
          <p:nvPr>
            <p:ph idx="1"/>
          </p:nvPr>
        </p:nvSpPr>
        <p:spPr/>
        <p:txBody>
          <a:bodyPr/>
          <a:lstStyle/>
          <a:p>
            <a:r>
              <a:rPr lang="en-US" dirty="0"/>
              <a:t>Stop-and-Wait Protocol</a:t>
            </a:r>
          </a:p>
          <a:p>
            <a:r>
              <a:rPr lang="en-US" dirty="0"/>
              <a:t>Pipelined Protocols</a:t>
            </a:r>
          </a:p>
          <a:p>
            <a:pPr lvl="1"/>
            <a:r>
              <a:rPr lang="en-US" dirty="0"/>
              <a:t>Go-Back-N Protocol</a:t>
            </a:r>
          </a:p>
          <a:p>
            <a:pPr lvl="1"/>
            <a:r>
              <a:rPr lang="en-US" dirty="0"/>
              <a:t>Selective-Repeat Protocol</a:t>
            </a:r>
          </a:p>
        </p:txBody>
      </p:sp>
    </p:spTree>
    <p:extLst>
      <p:ext uri="{BB962C8B-B14F-4D97-AF65-F5344CB8AC3E}">
        <p14:creationId xmlns:p14="http://schemas.microsoft.com/office/powerpoint/2010/main" val="12245039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B1235-8D6D-4C62-84A2-A0998B8C7448}"/>
              </a:ext>
            </a:extLst>
          </p:cNvPr>
          <p:cNvSpPr>
            <a:spLocks noGrp="1"/>
          </p:cNvSpPr>
          <p:nvPr>
            <p:ph type="title"/>
          </p:nvPr>
        </p:nvSpPr>
        <p:spPr/>
        <p:txBody>
          <a:bodyPr/>
          <a:lstStyle/>
          <a:p>
            <a:r>
              <a:rPr lang="en-US" dirty="0"/>
              <a:t>Stop and Wait</a:t>
            </a:r>
          </a:p>
        </p:txBody>
      </p:sp>
      <p:pic>
        <p:nvPicPr>
          <p:cNvPr id="5" name="Content Placeholder 4">
            <a:extLst>
              <a:ext uri="{FF2B5EF4-FFF2-40B4-BE49-F238E27FC236}">
                <a16:creationId xmlns:a16="http://schemas.microsoft.com/office/drawing/2014/main" id="{7248D009-DACE-4AE8-990C-59F35C8E4C39}"/>
              </a:ext>
            </a:extLst>
          </p:cNvPr>
          <p:cNvPicPr>
            <a:picLocks noGrp="1" noChangeAspect="1"/>
          </p:cNvPicPr>
          <p:nvPr>
            <p:ph idx="1"/>
          </p:nvPr>
        </p:nvPicPr>
        <p:blipFill>
          <a:blip r:embed="rId2"/>
          <a:stretch>
            <a:fillRect/>
          </a:stretch>
        </p:blipFill>
        <p:spPr>
          <a:xfrm>
            <a:off x="216249" y="2123477"/>
            <a:ext cx="11759502" cy="3836179"/>
          </a:xfrm>
        </p:spPr>
      </p:pic>
    </p:spTree>
    <p:extLst>
      <p:ext uri="{BB962C8B-B14F-4D97-AF65-F5344CB8AC3E}">
        <p14:creationId xmlns:p14="http://schemas.microsoft.com/office/powerpoint/2010/main" val="11755851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7A046D-38A0-4C4D-89C5-98A73D6176B8}"/>
              </a:ext>
            </a:extLst>
          </p:cNvPr>
          <p:cNvSpPr/>
          <p:nvPr/>
        </p:nvSpPr>
        <p:spPr>
          <a:xfrm>
            <a:off x="2766060" y="3200400"/>
            <a:ext cx="2480310" cy="674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sender</a:t>
            </a:r>
            <a:endParaRPr lang="en-US" sz="4400" dirty="0"/>
          </a:p>
        </p:txBody>
      </p:sp>
      <p:sp>
        <p:nvSpPr>
          <p:cNvPr id="6" name="Rectangle 3">
            <a:extLst>
              <a:ext uri="{FF2B5EF4-FFF2-40B4-BE49-F238E27FC236}">
                <a16:creationId xmlns:a16="http://schemas.microsoft.com/office/drawing/2014/main" id="{1D02EA8C-0D47-4345-907B-176DCE82FE33}"/>
              </a:ext>
            </a:extLst>
          </p:cNvPr>
          <p:cNvSpPr txBox="1">
            <a:spLocks noChangeArrowheads="1"/>
          </p:cNvSpPr>
          <p:nvPr/>
        </p:nvSpPr>
        <p:spPr>
          <a:xfrm>
            <a:off x="938540" y="1295239"/>
            <a:ext cx="11077752" cy="139609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“window” of up to N, consecutive transmitted but </a:t>
            </a:r>
            <a:r>
              <a:rPr kumimoji="0" lang="en-US" altLang="ja-JP"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pkts </a:t>
            </a:r>
          </a:p>
          <a:p>
            <a:pPr marL="815975" marR="0" lvl="1" indent="-34290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k-bit seq # in pkt header</a:t>
            </a:r>
          </a:p>
          <a:p>
            <a:pPr marL="695325" marR="0" lvl="1"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pic>
        <p:nvPicPr>
          <p:cNvPr id="8" name="Picture 4" descr="gbn_seqnum">
            <a:extLst>
              <a:ext uri="{FF2B5EF4-FFF2-40B4-BE49-F238E27FC236}">
                <a16:creationId xmlns:a16="http://schemas.microsoft.com/office/drawing/2014/main" id="{7F787B9F-F0D5-184B-849D-6DD1215CE2A5}"/>
              </a:ext>
            </a:extLst>
          </p:cNvPr>
          <p:cNvPicPr>
            <a:picLocks noChangeAspect="1" noChangeArrowheads="1"/>
          </p:cNvPicPr>
          <p:nvPr/>
        </p:nvPicPr>
        <p:blipFill>
          <a:blip r:embed="rId3">
            <a:alphaModFix amt="83000"/>
            <a:extLst>
              <a:ext uri="{28A0092B-C50C-407E-A947-70E740481C1C}">
                <a14:useLocalDpi xmlns:a14="http://schemas.microsoft.com/office/drawing/2010/main" val="0"/>
              </a:ext>
            </a:extLst>
          </a:blip>
          <a:srcRect/>
          <a:stretch>
            <a:fillRect/>
          </a:stretch>
        </p:blipFill>
        <p:spPr bwMode="auto">
          <a:xfrm>
            <a:off x="1743751" y="2576024"/>
            <a:ext cx="9167471" cy="1845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a:extLst>
              <a:ext uri="{FF2B5EF4-FFF2-40B4-BE49-F238E27FC236}">
                <a16:creationId xmlns:a16="http://schemas.microsoft.com/office/drawing/2014/main" id="{5CC992CE-9CC7-5B4F-A0DC-4AE1FB2B5032}"/>
              </a:ext>
            </a:extLst>
          </p:cNvPr>
          <p:cNvSpPr>
            <a:spLocks noChangeArrowheads="1"/>
          </p:cNvSpPr>
          <p:nvPr/>
        </p:nvSpPr>
        <p:spPr bwMode="auto">
          <a:xfrm>
            <a:off x="1057835" y="4782281"/>
            <a:ext cx="11309804" cy="19850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292100" indent="-292100">
              <a:defRPr sz="1600">
                <a:solidFill>
                  <a:schemeClr val="tx1"/>
                </a:solidFill>
                <a:latin typeface="Tahoma" panose="020B0604030504040204" pitchFamily="34" charset="0"/>
                <a:ea typeface="ＭＳ Ｐゴシック" panose="020B0600070205080204" pitchFamily="34" charset="-128"/>
              </a:defRPr>
            </a:lvl1pPr>
            <a:lvl2pPr marL="685800" indent="-22860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50838" marR="0" lvl="0" indent="-339725"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cumulative ACK: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ACK(</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ACKs all packets up to, including seq #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p>
          <a:p>
            <a:pPr marL="862013" marR="0" lvl="1" indent="-457200"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 receiving ACK(</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ove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window forward to begin at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n+1</a:t>
            </a:r>
          </a:p>
          <a:p>
            <a:pPr marL="350838" marR="0" lvl="0" indent="-33972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timer for oldest in-flight packet</a:t>
            </a:r>
          </a:p>
          <a:p>
            <a:pPr marL="350838" marR="0" lvl="0" indent="-339725"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timeout(n):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retransmit packet n and all higher seq # packets in window</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7" name="Slide Number Placeholder 2">
            <a:extLst>
              <a:ext uri="{FF2B5EF4-FFF2-40B4-BE49-F238E27FC236}">
                <a16:creationId xmlns:a16="http://schemas.microsoft.com/office/drawing/2014/main" id="{FDEE9FF9-C882-024E-8974-9BAEDEEE0BFA}"/>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57</a:t>
            </a:fld>
            <a:endParaRPr lang="en-US" dirty="0"/>
          </a:p>
        </p:txBody>
      </p:sp>
    </p:spTree>
    <p:extLst>
      <p:ext uri="{BB962C8B-B14F-4D97-AF65-F5344CB8AC3E}">
        <p14:creationId xmlns:p14="http://schemas.microsoft.com/office/powerpoint/2010/main" val="176597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receiver</a:t>
            </a:r>
            <a:endParaRPr lang="en-US" sz="4400" dirty="0"/>
          </a:p>
        </p:txBody>
      </p:sp>
      <p:sp>
        <p:nvSpPr>
          <p:cNvPr id="7" name="Rectangle 3">
            <a:extLst>
              <a:ext uri="{FF2B5EF4-FFF2-40B4-BE49-F238E27FC236}">
                <a16:creationId xmlns:a16="http://schemas.microsoft.com/office/drawing/2014/main" id="{D4D350FA-D6D7-FD41-A9BE-7C8ADB1B89FE}"/>
              </a:ext>
            </a:extLst>
          </p:cNvPr>
          <p:cNvSpPr txBox="1">
            <a:spLocks noChangeArrowheads="1"/>
          </p:cNvSpPr>
          <p:nvPr/>
        </p:nvSpPr>
        <p:spPr>
          <a:xfrm>
            <a:off x="803389" y="1374775"/>
            <a:ext cx="10318069" cy="285432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8925"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ACK-only: always send ACK for correctly-received packet so far, with highest </a:t>
            </a: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in-order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seq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may generate duplicate ACKs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need only remember </a:t>
            </a:r>
            <a:r>
              <a:rPr kumimoji="0" lang="en-US" altLang="en-US" sz="2400" b="0" i="0" u="none" strike="noStrike" kern="1200" cap="none" spc="0" normalizeH="0" baseline="0" noProof="0" dirty="0" err="1">
                <a:ln>
                  <a:noFill/>
                </a:ln>
                <a:solidFill>
                  <a:srgbClr val="0013A3"/>
                </a:solidFill>
                <a:effectLst/>
                <a:uLnTx/>
                <a:uFillTx/>
                <a:latin typeface="Courier New" panose="02070309020205020404" pitchFamily="49" charset="0"/>
                <a:ea typeface="ＭＳ Ｐゴシック" panose="020B0600070205080204" pitchFamily="34" charset="-128"/>
                <a:cs typeface="+mn-cs"/>
              </a:rPr>
              <a:t>rcv_base</a:t>
            </a:r>
            <a:endParaRPr kumimoji="0" lang="en-US" altLang="en-US" sz="2400" b="0" i="0" u="none" strike="noStrike" kern="1200" cap="none" spc="0" normalizeH="0" baseline="0" noProof="0" dirty="0">
              <a:ln>
                <a:noFill/>
              </a:ln>
              <a:solidFill>
                <a:srgbClr val="0013A3"/>
              </a:solidFill>
              <a:effectLst/>
              <a:uLnTx/>
              <a:uFillTx/>
              <a:latin typeface="Courier New" panose="02070309020205020404" pitchFamily="49" charset="0"/>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 receipt of out-of-order packet: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can discard (don’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buffer) or buffer: an implementation decision</a:t>
            </a:r>
            <a:endParaRPr kumimoji="0" lang="en-US" altLang="ja-JP"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re-ACK pkt with highest in-order seq #</a:t>
            </a:r>
          </a:p>
        </p:txBody>
      </p:sp>
      <p:grpSp>
        <p:nvGrpSpPr>
          <p:cNvPr id="40" name="Group 39">
            <a:extLst>
              <a:ext uri="{FF2B5EF4-FFF2-40B4-BE49-F238E27FC236}">
                <a16:creationId xmlns:a16="http://schemas.microsoft.com/office/drawing/2014/main" id="{721F1563-4EE6-624A-B419-51472DAFC422}"/>
              </a:ext>
            </a:extLst>
          </p:cNvPr>
          <p:cNvGrpSpPr/>
          <p:nvPr/>
        </p:nvGrpSpPr>
        <p:grpSpPr>
          <a:xfrm>
            <a:off x="965200" y="4368800"/>
            <a:ext cx="10131689" cy="2135212"/>
            <a:chOff x="965200" y="4368800"/>
            <a:chExt cx="10131689" cy="2135212"/>
          </a:xfrm>
        </p:grpSpPr>
        <p:sp>
          <p:nvSpPr>
            <p:cNvPr id="4" name="Rectangle 3">
              <a:extLst>
                <a:ext uri="{FF2B5EF4-FFF2-40B4-BE49-F238E27FC236}">
                  <a16:creationId xmlns:a16="http://schemas.microsoft.com/office/drawing/2014/main" id="{B5C749AC-5A6B-CE44-BD87-CDEAD30D68DC}"/>
                </a:ext>
              </a:extLst>
            </p:cNvPr>
            <p:cNvSpPr/>
            <p:nvPr/>
          </p:nvSpPr>
          <p:spPr>
            <a:xfrm>
              <a:off x="2412281" y="487799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B7AB02A-A4B7-9D4F-A1D7-19D810FD4F54}"/>
                </a:ext>
              </a:extLst>
            </p:cNvPr>
            <p:cNvSpPr/>
            <p:nvPr/>
          </p:nvSpPr>
          <p:spPr>
            <a:xfrm>
              <a:off x="2603500" y="487853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DFBB702-FA2B-A04A-B08F-95DFA12C7EDD}"/>
                </a:ext>
              </a:extLst>
            </p:cNvPr>
            <p:cNvSpPr/>
            <p:nvPr/>
          </p:nvSpPr>
          <p:spPr>
            <a:xfrm>
              <a:off x="2777467" y="4879975"/>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7C745A3-C7DB-3942-A271-0A92B4788494}"/>
                </a:ext>
              </a:extLst>
            </p:cNvPr>
            <p:cNvSpPr/>
            <p:nvPr/>
          </p:nvSpPr>
          <p:spPr>
            <a:xfrm>
              <a:off x="2951434" y="487823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242AB67-120B-794E-928E-64266D32C52D}"/>
                </a:ext>
              </a:extLst>
            </p:cNvPr>
            <p:cNvSpPr/>
            <p:nvPr/>
          </p:nvSpPr>
          <p:spPr>
            <a:xfrm>
              <a:off x="3125401" y="4879676"/>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 name="Rectangle 13">
              <a:extLst>
                <a:ext uri="{FF2B5EF4-FFF2-40B4-BE49-F238E27FC236}">
                  <a16:creationId xmlns:a16="http://schemas.microsoft.com/office/drawing/2014/main" id="{5E626C37-8D68-3743-89DE-5821F910BA38}"/>
                </a:ext>
              </a:extLst>
            </p:cNvPr>
            <p:cNvSpPr/>
            <p:nvPr/>
          </p:nvSpPr>
          <p:spPr>
            <a:xfrm>
              <a:off x="3312307" y="4876800"/>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 name="Rectangle 17">
              <a:extLst>
                <a:ext uri="{FF2B5EF4-FFF2-40B4-BE49-F238E27FC236}">
                  <a16:creationId xmlns:a16="http://schemas.microsoft.com/office/drawing/2014/main" id="{713FA41E-5B3A-9E42-85D0-F244A9CA09BA}"/>
                </a:ext>
              </a:extLst>
            </p:cNvPr>
            <p:cNvSpPr/>
            <p:nvPr/>
          </p:nvSpPr>
          <p:spPr>
            <a:xfrm>
              <a:off x="4042679" y="487709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 name="Rectangle 18">
              <a:extLst>
                <a:ext uri="{FF2B5EF4-FFF2-40B4-BE49-F238E27FC236}">
                  <a16:creationId xmlns:a16="http://schemas.microsoft.com/office/drawing/2014/main" id="{DC459346-9ED9-4045-B9EF-F21C877F5C71}"/>
                </a:ext>
              </a:extLst>
            </p:cNvPr>
            <p:cNvSpPr/>
            <p:nvPr/>
          </p:nvSpPr>
          <p:spPr>
            <a:xfrm>
              <a:off x="4216646" y="48773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 name="Rectangle 19">
              <a:extLst>
                <a:ext uri="{FF2B5EF4-FFF2-40B4-BE49-F238E27FC236}">
                  <a16:creationId xmlns:a16="http://schemas.microsoft.com/office/drawing/2014/main" id="{F0135D84-780D-1C4B-B705-7166D92BFCB2}"/>
                </a:ext>
              </a:extLst>
            </p:cNvPr>
            <p:cNvSpPr/>
            <p:nvPr/>
          </p:nvSpPr>
          <p:spPr>
            <a:xfrm>
              <a:off x="4394926" y="4877695"/>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 name="Rectangle 20">
              <a:extLst>
                <a:ext uri="{FF2B5EF4-FFF2-40B4-BE49-F238E27FC236}">
                  <a16:creationId xmlns:a16="http://schemas.microsoft.com/office/drawing/2014/main" id="{4C92DF50-BC76-3348-AFB6-0E120E535E9F}"/>
                </a:ext>
              </a:extLst>
            </p:cNvPr>
            <p:cNvSpPr/>
            <p:nvPr/>
          </p:nvSpPr>
          <p:spPr>
            <a:xfrm>
              <a:off x="4573204" y="48770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 name="Rectangle 21">
              <a:extLst>
                <a:ext uri="{FF2B5EF4-FFF2-40B4-BE49-F238E27FC236}">
                  <a16:creationId xmlns:a16="http://schemas.microsoft.com/office/drawing/2014/main" id="{BD359C03-4942-1F4E-9943-A4770ABD7A5C}"/>
                </a:ext>
              </a:extLst>
            </p:cNvPr>
            <p:cNvSpPr/>
            <p:nvPr/>
          </p:nvSpPr>
          <p:spPr>
            <a:xfrm>
              <a:off x="4738544" y="488260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 name="TextBox 4">
              <a:extLst>
                <a:ext uri="{FF2B5EF4-FFF2-40B4-BE49-F238E27FC236}">
                  <a16:creationId xmlns:a16="http://schemas.microsoft.com/office/drawing/2014/main" id="{24FB1D15-C716-6642-9A8C-FF574649B132}"/>
                </a:ext>
              </a:extLst>
            </p:cNvPr>
            <p:cNvSpPr txBox="1"/>
            <p:nvPr/>
          </p:nvSpPr>
          <p:spPr>
            <a:xfrm>
              <a:off x="3200400" y="5878722"/>
              <a:ext cx="12875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err="1">
                  <a:ln>
                    <a:noFill/>
                  </a:ln>
                  <a:solidFill>
                    <a:srgbClr val="0013A3"/>
                  </a:solidFill>
                  <a:effectLst/>
                  <a:uLnTx/>
                  <a:uFillTx/>
                  <a:latin typeface="Courier New" panose="02070309020205020404" pitchFamily="49" charset="0"/>
                  <a:ea typeface="ＭＳ Ｐゴシック" panose="020B0600070205080204" pitchFamily="34" charset="-128"/>
                  <a:cs typeface="+mn-cs"/>
                </a:rPr>
                <a:t>rcv_base</a:t>
              </a:r>
              <a:endParaRPr kumimoji="0" lang="en-US" sz="1800" b="0" i="0" u="none" strike="noStrike" kern="1200" cap="none" spc="0" normalizeH="0" baseline="0" noProof="0" dirty="0">
                <a:ln>
                  <a:noFill/>
                </a:ln>
                <a:solidFill>
                  <a:srgbClr val="0013A3"/>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FFDA1BD1-92DD-964D-A4AD-4395424A812F}"/>
                </a:ext>
              </a:extLst>
            </p:cNvPr>
            <p:cNvCxnSpPr/>
            <p:nvPr/>
          </p:nvCxnSpPr>
          <p:spPr>
            <a:xfrm flipV="1">
              <a:off x="3340100" y="5523122"/>
              <a:ext cx="0" cy="4699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14D852D-4652-CD46-A032-5387C52666B7}"/>
                </a:ext>
              </a:extLst>
            </p:cNvPr>
            <p:cNvGrpSpPr/>
            <p:nvPr/>
          </p:nvGrpSpPr>
          <p:grpSpPr>
            <a:xfrm>
              <a:off x="7035081" y="4522877"/>
              <a:ext cx="4061808" cy="1981135"/>
              <a:chOff x="7797081" y="4179977"/>
              <a:chExt cx="4061808" cy="1981135"/>
            </a:xfrm>
          </p:grpSpPr>
          <p:sp>
            <p:nvSpPr>
              <p:cNvPr id="25" name="Rectangle 24">
                <a:extLst>
                  <a:ext uri="{FF2B5EF4-FFF2-40B4-BE49-F238E27FC236}">
                    <a16:creationId xmlns:a16="http://schemas.microsoft.com/office/drawing/2014/main" id="{06E499E9-05E0-2848-A525-BB3AC2E78B77}"/>
                  </a:ext>
                </a:extLst>
              </p:cNvPr>
              <p:cNvSpPr/>
              <p:nvPr/>
            </p:nvSpPr>
            <p:spPr>
              <a:xfrm>
                <a:off x="7797081" y="417997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5E59F90-0AC1-D949-8CB5-B7E829DBDF1B}"/>
                  </a:ext>
                </a:extLst>
              </p:cNvPr>
              <p:cNvSpPr/>
              <p:nvPr/>
            </p:nvSpPr>
            <p:spPr>
              <a:xfrm>
                <a:off x="7797081" y="5565889"/>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0D5C9899-6096-4643-8719-DE793696866F}"/>
                  </a:ext>
                </a:extLst>
              </p:cNvPr>
              <p:cNvSpPr txBox="1"/>
              <p:nvPr/>
            </p:nvSpPr>
            <p:spPr>
              <a:xfrm>
                <a:off x="8089900" y="4279900"/>
                <a:ext cx="20945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received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B3F847CB-3827-2544-8543-6EF3912864FB}"/>
                  </a:ext>
                </a:extLst>
              </p:cNvPr>
              <p:cNvSpPr txBox="1"/>
              <p:nvPr/>
            </p:nvSpPr>
            <p:spPr>
              <a:xfrm>
                <a:off x="8115300" y="4965700"/>
                <a:ext cx="37435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Out-of-order: received but not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79AF6502-A49B-FB42-8066-694FB04355A3}"/>
                  </a:ext>
                </a:extLst>
              </p:cNvPr>
              <p:cNvSpPr txBox="1"/>
              <p:nvPr/>
            </p:nvSpPr>
            <p:spPr>
              <a:xfrm>
                <a:off x="8089900" y="5664200"/>
                <a:ext cx="13832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 received</a:t>
                </a:r>
              </a:p>
            </p:txBody>
          </p:sp>
        </p:grpSp>
        <p:sp>
          <p:nvSpPr>
            <p:cNvPr id="32" name="TextBox 31">
              <a:extLst>
                <a:ext uri="{FF2B5EF4-FFF2-40B4-BE49-F238E27FC236}">
                  <a16:creationId xmlns:a16="http://schemas.microsoft.com/office/drawing/2014/main" id="{8AE8A9EC-F9D6-AD41-BDA3-40B447572E22}"/>
                </a:ext>
              </a:extLst>
            </p:cNvPr>
            <p:cNvSpPr txBox="1"/>
            <p:nvPr/>
          </p:nvSpPr>
          <p:spPr>
            <a:xfrm>
              <a:off x="965200" y="4368800"/>
              <a:ext cx="541981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view of sequence number space:</a:t>
              </a:r>
            </a:p>
          </p:txBody>
        </p:sp>
        <p:sp>
          <p:nvSpPr>
            <p:cNvPr id="34" name="Rectangle 33">
              <a:extLst>
                <a:ext uri="{FF2B5EF4-FFF2-40B4-BE49-F238E27FC236}">
                  <a16:creationId xmlns:a16="http://schemas.microsoft.com/office/drawing/2014/main" id="{7C6C7DB5-7268-0B44-A56E-B28CC92134BC}"/>
                </a:ext>
              </a:extLst>
            </p:cNvPr>
            <p:cNvSpPr/>
            <p:nvPr/>
          </p:nvSpPr>
          <p:spPr>
            <a:xfrm>
              <a:off x="7043594" y="5225507"/>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5" name="Rectangle 34">
              <a:extLst>
                <a:ext uri="{FF2B5EF4-FFF2-40B4-BE49-F238E27FC236}">
                  <a16:creationId xmlns:a16="http://schemas.microsoft.com/office/drawing/2014/main" id="{AA046972-9F03-F944-BC25-0B2150456151}"/>
                </a:ext>
              </a:extLst>
            </p:cNvPr>
            <p:cNvSpPr/>
            <p:nvPr/>
          </p:nvSpPr>
          <p:spPr>
            <a:xfrm>
              <a:off x="38558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6" name="Rectangle 35">
              <a:extLst>
                <a:ext uri="{FF2B5EF4-FFF2-40B4-BE49-F238E27FC236}">
                  <a16:creationId xmlns:a16="http://schemas.microsoft.com/office/drawing/2014/main" id="{E2CC5FA3-3D8B-6548-BA93-1DA3D5DF3E6E}"/>
                </a:ext>
              </a:extLst>
            </p:cNvPr>
            <p:cNvSpPr/>
            <p:nvPr/>
          </p:nvSpPr>
          <p:spPr>
            <a:xfrm>
              <a:off x="35002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7" name="Rectangle 36">
              <a:extLst>
                <a:ext uri="{FF2B5EF4-FFF2-40B4-BE49-F238E27FC236}">
                  <a16:creationId xmlns:a16="http://schemas.microsoft.com/office/drawing/2014/main" id="{BB5F6F20-040F-1941-B33E-7134B25528B8}"/>
                </a:ext>
              </a:extLst>
            </p:cNvPr>
            <p:cNvSpPr/>
            <p:nvPr/>
          </p:nvSpPr>
          <p:spPr>
            <a:xfrm>
              <a:off x="368444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8" name="TextBox 37">
              <a:extLst>
                <a:ext uri="{FF2B5EF4-FFF2-40B4-BE49-F238E27FC236}">
                  <a16:creationId xmlns:a16="http://schemas.microsoft.com/office/drawing/2014/main" id="{27974E79-9D0E-3745-ABD9-0984B3110ABE}"/>
                </a:ext>
              </a:extLst>
            </p:cNvPr>
            <p:cNvSpPr txBox="1"/>
            <p:nvPr/>
          </p:nvSpPr>
          <p:spPr>
            <a:xfrm>
              <a:off x="18923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E72C8E0E-B0A1-2140-BDEC-22D5E69331DA}"/>
                </a:ext>
              </a:extLst>
            </p:cNvPr>
            <p:cNvSpPr txBox="1"/>
            <p:nvPr/>
          </p:nvSpPr>
          <p:spPr>
            <a:xfrm>
              <a:off x="48768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1" name="Slide Number Placeholder 2">
            <a:extLst>
              <a:ext uri="{FF2B5EF4-FFF2-40B4-BE49-F238E27FC236}">
                <a16:creationId xmlns:a16="http://schemas.microsoft.com/office/drawing/2014/main" id="{D2730539-5138-AA4F-8FB6-75E508098962}"/>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58</a:t>
            </a:fld>
            <a:endParaRPr lang="en-US" dirty="0"/>
          </a:p>
        </p:txBody>
      </p:sp>
    </p:spTree>
    <p:extLst>
      <p:ext uri="{BB962C8B-B14F-4D97-AF65-F5344CB8AC3E}">
        <p14:creationId xmlns:p14="http://schemas.microsoft.com/office/powerpoint/2010/main" val="102219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in action</a:t>
            </a:r>
            <a:endParaRPr lang="en-US" sz="4400" dirty="0"/>
          </a:p>
        </p:txBody>
      </p:sp>
      <p:sp>
        <p:nvSpPr>
          <p:cNvPr id="108" name="Text Box 4">
            <a:extLst>
              <a:ext uri="{FF2B5EF4-FFF2-40B4-BE49-F238E27FC236}">
                <a16:creationId xmlns:a16="http://schemas.microsoft.com/office/drawing/2014/main" id="{78073BDB-A57A-A349-BAC2-3E6F651411BA}"/>
              </a:ext>
            </a:extLst>
          </p:cNvPr>
          <p:cNvSpPr txBox="1">
            <a:spLocks noChangeArrowheads="1"/>
          </p:cNvSpPr>
          <p:nvPr/>
        </p:nvSpPr>
        <p:spPr bwMode="auto">
          <a:xfrm>
            <a:off x="4770437" y="1531937"/>
            <a:ext cx="1246188" cy="1465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(wait)</a:t>
            </a:r>
          </a:p>
        </p:txBody>
      </p:sp>
      <p:sp>
        <p:nvSpPr>
          <p:cNvPr id="109" name="Text Box 5">
            <a:extLst>
              <a:ext uri="{FF2B5EF4-FFF2-40B4-BE49-F238E27FC236}">
                <a16:creationId xmlns:a16="http://schemas.microsoft.com/office/drawing/2014/main" id="{551532E5-B9F6-D645-BA17-1BDC2A81DE6A}"/>
              </a:ext>
            </a:extLst>
          </p:cNvPr>
          <p:cNvSpPr txBox="1">
            <a:spLocks noChangeArrowheads="1"/>
          </p:cNvSpPr>
          <p:nvPr/>
        </p:nvSpPr>
        <p:spPr bwMode="auto">
          <a:xfrm>
            <a:off x="5091112" y="1160462"/>
            <a:ext cx="936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110" name="Text Box 6">
            <a:extLst>
              <a:ext uri="{FF2B5EF4-FFF2-40B4-BE49-F238E27FC236}">
                <a16:creationId xmlns:a16="http://schemas.microsoft.com/office/drawing/2014/main" id="{A94628DF-42AC-0E4A-B609-2C56040AB9D4}"/>
              </a:ext>
            </a:extLst>
          </p:cNvPr>
          <p:cNvSpPr txBox="1">
            <a:spLocks noChangeArrowheads="1"/>
          </p:cNvSpPr>
          <p:nvPr/>
        </p:nvSpPr>
        <p:spPr bwMode="auto">
          <a:xfrm>
            <a:off x="8121650" y="1179512"/>
            <a:ext cx="1071562"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111" name="Line 14">
            <a:extLst>
              <a:ext uri="{FF2B5EF4-FFF2-40B4-BE49-F238E27FC236}">
                <a16:creationId xmlns:a16="http://schemas.microsoft.com/office/drawing/2014/main" id="{3E685DEE-2DB5-5740-BE6F-2C74E54E1F41}"/>
              </a:ext>
            </a:extLst>
          </p:cNvPr>
          <p:cNvSpPr>
            <a:spLocks noChangeShapeType="1"/>
          </p:cNvSpPr>
          <p:nvPr/>
        </p:nvSpPr>
        <p:spPr bwMode="auto">
          <a:xfrm>
            <a:off x="8196262" y="1778000"/>
            <a:ext cx="11113" cy="453866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2" name="Text Box 15">
            <a:extLst>
              <a:ext uri="{FF2B5EF4-FFF2-40B4-BE49-F238E27FC236}">
                <a16:creationId xmlns:a16="http://schemas.microsoft.com/office/drawing/2014/main" id="{AF86798F-8D3B-3F46-8E9A-88A423CB91FE}"/>
              </a:ext>
            </a:extLst>
          </p:cNvPr>
          <p:cNvSpPr txBox="1">
            <a:spLocks noChangeArrowheads="1"/>
          </p:cNvSpPr>
          <p:nvPr/>
        </p:nvSpPr>
        <p:spPr bwMode="auto">
          <a:xfrm>
            <a:off x="8139112" y="1973262"/>
            <a:ext cx="2568575" cy="1465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pkt0, send ack0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pkt1, send ack1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pkt3,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16" name="Text Box 36">
            <a:extLst>
              <a:ext uri="{FF2B5EF4-FFF2-40B4-BE49-F238E27FC236}">
                <a16:creationId xmlns:a16="http://schemas.microsoft.com/office/drawing/2014/main" id="{964FE54C-5448-C540-B538-09B51BB48337}"/>
              </a:ext>
            </a:extLst>
          </p:cNvPr>
          <p:cNvSpPr txBox="1">
            <a:spLocks noChangeArrowheads="1"/>
          </p:cNvSpPr>
          <p:nvPr/>
        </p:nvSpPr>
        <p:spPr bwMode="auto">
          <a:xfrm>
            <a:off x="4775200" y="4713287"/>
            <a:ext cx="1246187" cy="1082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pkt4</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pkt5</a:t>
            </a:r>
          </a:p>
        </p:txBody>
      </p:sp>
      <p:sp>
        <p:nvSpPr>
          <p:cNvPr id="121" name="Line 17">
            <a:extLst>
              <a:ext uri="{FF2B5EF4-FFF2-40B4-BE49-F238E27FC236}">
                <a16:creationId xmlns:a16="http://schemas.microsoft.com/office/drawing/2014/main" id="{E56FB9D2-45AC-5443-AEF4-39148B03DDDD}"/>
              </a:ext>
            </a:extLst>
          </p:cNvPr>
          <p:cNvSpPr>
            <a:spLocks noChangeShapeType="1"/>
          </p:cNvSpPr>
          <p:nvPr/>
        </p:nvSpPr>
        <p:spPr bwMode="auto">
          <a:xfrm flipH="1">
            <a:off x="6067425" y="2249487"/>
            <a:ext cx="2014537" cy="1066800"/>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B51492D2-F443-DF42-B594-B3FB06C15EF0}"/>
              </a:ext>
            </a:extLst>
          </p:cNvPr>
          <p:cNvGrpSpPr/>
          <p:nvPr/>
        </p:nvGrpSpPr>
        <p:grpSpPr>
          <a:xfrm>
            <a:off x="6059487" y="1725612"/>
            <a:ext cx="2122488" cy="1292225"/>
            <a:chOff x="6059487" y="1725612"/>
            <a:chExt cx="2122488" cy="1292225"/>
          </a:xfrm>
        </p:grpSpPr>
        <p:sp>
          <p:nvSpPr>
            <p:cNvPr id="117" name="Line 7">
              <a:extLst>
                <a:ext uri="{FF2B5EF4-FFF2-40B4-BE49-F238E27FC236}">
                  <a16:creationId xmlns:a16="http://schemas.microsoft.com/office/drawing/2014/main" id="{B2FE61CD-8B0C-B642-BB41-80A1601F10C7}"/>
                </a:ext>
              </a:extLst>
            </p:cNvPr>
            <p:cNvSpPr>
              <a:spLocks noChangeShapeType="1"/>
            </p:cNvSpPr>
            <p:nvPr/>
          </p:nvSpPr>
          <p:spPr bwMode="auto">
            <a:xfrm>
              <a:off x="6061075" y="1725612"/>
              <a:ext cx="2101850"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8" name="Line 11">
              <a:extLst>
                <a:ext uri="{FF2B5EF4-FFF2-40B4-BE49-F238E27FC236}">
                  <a16:creationId xmlns:a16="http://schemas.microsoft.com/office/drawing/2014/main" id="{228455C5-D681-384D-AD76-D61774E5E1CD}"/>
                </a:ext>
              </a:extLst>
            </p:cNvPr>
            <p:cNvSpPr>
              <a:spLocks noChangeShapeType="1"/>
            </p:cNvSpPr>
            <p:nvPr/>
          </p:nvSpPr>
          <p:spPr bwMode="auto">
            <a:xfrm>
              <a:off x="6059487" y="2000250"/>
              <a:ext cx="2100263"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9" name="Line 12">
              <a:extLst>
                <a:ext uri="{FF2B5EF4-FFF2-40B4-BE49-F238E27FC236}">
                  <a16:creationId xmlns:a16="http://schemas.microsoft.com/office/drawing/2014/main" id="{465896CF-249D-3347-9172-240118AF405B}"/>
                </a:ext>
              </a:extLst>
            </p:cNvPr>
            <p:cNvSpPr>
              <a:spLocks noChangeShapeType="1"/>
            </p:cNvSpPr>
            <p:nvPr/>
          </p:nvSpPr>
          <p:spPr bwMode="auto">
            <a:xfrm>
              <a:off x="6075362" y="2263775"/>
              <a:ext cx="876300" cy="2000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0" name="Line 13">
              <a:extLst>
                <a:ext uri="{FF2B5EF4-FFF2-40B4-BE49-F238E27FC236}">
                  <a16:creationId xmlns:a16="http://schemas.microsoft.com/office/drawing/2014/main" id="{6D003599-FAD5-2A43-BCF2-8C9D5635EAA7}"/>
                </a:ext>
              </a:extLst>
            </p:cNvPr>
            <p:cNvSpPr>
              <a:spLocks noChangeShapeType="1"/>
            </p:cNvSpPr>
            <p:nvPr/>
          </p:nvSpPr>
          <p:spPr bwMode="auto">
            <a:xfrm>
              <a:off x="6081712" y="2549525"/>
              <a:ext cx="2100263"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Text Box 19">
              <a:extLst>
                <a:ext uri="{FF2B5EF4-FFF2-40B4-BE49-F238E27FC236}">
                  <a16:creationId xmlns:a16="http://schemas.microsoft.com/office/drawing/2014/main" id="{6FFC0E8C-8B36-B744-B255-B1213F7C3B36}"/>
                </a:ext>
              </a:extLst>
            </p:cNvPr>
            <p:cNvSpPr txBox="1">
              <a:spLocks noChangeArrowheads="1"/>
            </p:cNvSpPr>
            <p:nvPr/>
          </p:nvSpPr>
          <p:spPr bwMode="auto">
            <a:xfrm>
              <a:off x="6837362" y="2298700"/>
              <a:ext cx="341313"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123" name="Text Box 20">
              <a:extLst>
                <a:ext uri="{FF2B5EF4-FFF2-40B4-BE49-F238E27FC236}">
                  <a16:creationId xmlns:a16="http://schemas.microsoft.com/office/drawing/2014/main" id="{999FCA58-CB9B-B749-BA08-25AB40ACE0A2}"/>
                </a:ext>
              </a:extLst>
            </p:cNvPr>
            <p:cNvSpPr txBox="1">
              <a:spLocks noChangeArrowheads="1"/>
            </p:cNvSpPr>
            <p:nvPr/>
          </p:nvSpPr>
          <p:spPr bwMode="auto">
            <a:xfrm>
              <a:off x="6996112" y="2319337"/>
              <a:ext cx="52228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sp>
        <p:nvSpPr>
          <p:cNvPr id="124" name="Line 21">
            <a:extLst>
              <a:ext uri="{FF2B5EF4-FFF2-40B4-BE49-F238E27FC236}">
                <a16:creationId xmlns:a16="http://schemas.microsoft.com/office/drawing/2014/main" id="{82EB3AA5-A272-9741-98D1-88E47FABEAC6}"/>
              </a:ext>
            </a:extLst>
          </p:cNvPr>
          <p:cNvSpPr>
            <a:spLocks noChangeShapeType="1"/>
          </p:cNvSpPr>
          <p:nvPr/>
        </p:nvSpPr>
        <p:spPr bwMode="auto">
          <a:xfrm flipH="1">
            <a:off x="6064250" y="2535237"/>
            <a:ext cx="2014537" cy="1100138"/>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5" name="Line 24">
            <a:extLst>
              <a:ext uri="{FF2B5EF4-FFF2-40B4-BE49-F238E27FC236}">
                <a16:creationId xmlns:a16="http://schemas.microsoft.com/office/drawing/2014/main" id="{E42793DA-B54F-8A4A-B169-AADC48D8492B}"/>
              </a:ext>
            </a:extLst>
          </p:cNvPr>
          <p:cNvSpPr>
            <a:spLocks noChangeShapeType="1"/>
          </p:cNvSpPr>
          <p:nvPr/>
        </p:nvSpPr>
        <p:spPr bwMode="auto">
          <a:xfrm>
            <a:off x="6067425" y="3371850"/>
            <a:ext cx="2100262"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6" name="Line 25">
            <a:extLst>
              <a:ext uri="{FF2B5EF4-FFF2-40B4-BE49-F238E27FC236}">
                <a16:creationId xmlns:a16="http://schemas.microsoft.com/office/drawing/2014/main" id="{F496288B-3032-8C46-B36C-DC6EE518FC26}"/>
              </a:ext>
            </a:extLst>
          </p:cNvPr>
          <p:cNvSpPr>
            <a:spLocks noChangeShapeType="1"/>
          </p:cNvSpPr>
          <p:nvPr/>
        </p:nvSpPr>
        <p:spPr bwMode="auto">
          <a:xfrm>
            <a:off x="6099175" y="3690937"/>
            <a:ext cx="2101850"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7" name="Line 26">
            <a:extLst>
              <a:ext uri="{FF2B5EF4-FFF2-40B4-BE49-F238E27FC236}">
                <a16:creationId xmlns:a16="http://schemas.microsoft.com/office/drawing/2014/main" id="{567E0CBA-D560-7142-9ABA-AC076E08A151}"/>
              </a:ext>
            </a:extLst>
          </p:cNvPr>
          <p:cNvSpPr>
            <a:spLocks noChangeShapeType="1"/>
          </p:cNvSpPr>
          <p:nvPr/>
        </p:nvSpPr>
        <p:spPr bwMode="auto">
          <a:xfrm flipH="1">
            <a:off x="6096000" y="3065462"/>
            <a:ext cx="2014537" cy="1100138"/>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9" name="Group 8">
            <a:extLst>
              <a:ext uri="{FF2B5EF4-FFF2-40B4-BE49-F238E27FC236}">
                <a16:creationId xmlns:a16="http://schemas.microsoft.com/office/drawing/2014/main" id="{FEA4268D-2918-6446-A65A-828C5CA72DEE}"/>
              </a:ext>
            </a:extLst>
          </p:cNvPr>
          <p:cNvGrpSpPr/>
          <p:nvPr/>
        </p:nvGrpSpPr>
        <p:grpSpPr>
          <a:xfrm>
            <a:off x="4081462" y="2254250"/>
            <a:ext cx="1978025" cy="2543175"/>
            <a:chOff x="4081462" y="2254250"/>
            <a:chExt cx="1978025" cy="2543175"/>
          </a:xfrm>
        </p:grpSpPr>
        <p:pic>
          <p:nvPicPr>
            <p:cNvPr id="114" name="Picture 34" descr="alarm_clock_ringing">
              <a:extLst>
                <a:ext uri="{FF2B5EF4-FFF2-40B4-BE49-F238E27FC236}">
                  <a16:creationId xmlns:a16="http://schemas.microsoft.com/office/drawing/2014/main" id="{6923BC91-E9C5-D049-B59C-D416251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a:extLst>
                <a:ext uri="{FF2B5EF4-FFF2-40B4-BE49-F238E27FC236}">
                  <a16:creationId xmlns:a16="http://schemas.microsoft.com/office/drawing/2014/main" id="{171ECC6D-E77E-7541-880B-B7D3C99DC8C1}"/>
                </a:ext>
              </a:extLst>
            </p:cNvPr>
            <p:cNvSpPr txBox="1">
              <a:spLocks noChangeArrowheads="1"/>
            </p:cNvSpPr>
            <p:nvPr/>
          </p:nvSpPr>
          <p:spPr bwMode="auto">
            <a:xfrm>
              <a:off x="4449762" y="4498975"/>
              <a:ext cx="1538288" cy="298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pkt 2 timeout</a:t>
              </a:r>
            </a:p>
          </p:txBody>
        </p:sp>
        <p:grpSp>
          <p:nvGrpSpPr>
            <p:cNvPr id="128" name="Group 29">
              <a:extLst>
                <a:ext uri="{FF2B5EF4-FFF2-40B4-BE49-F238E27FC236}">
                  <a16:creationId xmlns:a16="http://schemas.microsoft.com/office/drawing/2014/main" id="{CCD75B32-9279-9249-845C-EEAC69B59B93}"/>
                </a:ext>
              </a:extLst>
            </p:cNvPr>
            <p:cNvGrpSpPr>
              <a:grpSpLocks/>
            </p:cNvGrpSpPr>
            <p:nvPr/>
          </p:nvGrpSpPr>
          <p:grpSpPr bwMode="auto">
            <a:xfrm>
              <a:off x="5956300" y="2254250"/>
              <a:ext cx="103187" cy="2462212"/>
              <a:chOff x="3651" y="1878"/>
              <a:chExt cx="78" cy="963"/>
            </a:xfrm>
          </p:grpSpPr>
          <p:sp>
            <p:nvSpPr>
              <p:cNvPr id="129" name="Line 30">
                <a:extLst>
                  <a:ext uri="{FF2B5EF4-FFF2-40B4-BE49-F238E27FC236}">
                    <a16:creationId xmlns:a16="http://schemas.microsoft.com/office/drawing/2014/main" id="{968CAD8F-1975-844E-A2BC-06214EDA9B2E}"/>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0" name="Line 31">
                <a:extLst>
                  <a:ext uri="{FF2B5EF4-FFF2-40B4-BE49-F238E27FC236}">
                    <a16:creationId xmlns:a16="http://schemas.microsoft.com/office/drawing/2014/main" id="{46F70D7C-544C-D549-80EC-BBE7913442BA}"/>
                  </a:ext>
                </a:extLst>
              </p:cNvPr>
              <p:cNvSpPr>
                <a:spLocks noChangeShapeType="1"/>
              </p:cNvSpPr>
              <p:nvPr/>
            </p:nvSpPr>
            <p:spPr bwMode="auto">
              <a:xfrm flipH="1">
                <a:off x="3651" y="1878"/>
                <a:ext cx="76"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32">
                <a:extLst>
                  <a:ext uri="{FF2B5EF4-FFF2-40B4-BE49-F238E27FC236}">
                    <a16:creationId xmlns:a16="http://schemas.microsoft.com/office/drawing/2014/main" id="{7CCD21DE-7848-8E49-8DFB-3B7580C3720B}"/>
                  </a:ext>
                </a:extLst>
              </p:cNvPr>
              <p:cNvSpPr>
                <a:spLocks noChangeShapeType="1"/>
              </p:cNvSpPr>
              <p:nvPr/>
            </p:nvSpPr>
            <p:spPr bwMode="auto">
              <a:xfrm flipH="1">
                <a:off x="3651" y="2841"/>
                <a:ext cx="76"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1" name="Group 10">
            <a:extLst>
              <a:ext uri="{FF2B5EF4-FFF2-40B4-BE49-F238E27FC236}">
                <a16:creationId xmlns:a16="http://schemas.microsoft.com/office/drawing/2014/main" id="{B43C2478-ADE4-9940-A00F-07B0A8A168AB}"/>
              </a:ext>
            </a:extLst>
          </p:cNvPr>
          <p:cNvGrpSpPr/>
          <p:nvPr/>
        </p:nvGrpSpPr>
        <p:grpSpPr>
          <a:xfrm>
            <a:off x="6061075" y="4884737"/>
            <a:ext cx="2114550" cy="1179513"/>
            <a:chOff x="6061075" y="4884737"/>
            <a:chExt cx="2114550" cy="1179513"/>
          </a:xfrm>
        </p:grpSpPr>
        <p:sp>
          <p:nvSpPr>
            <p:cNvPr id="132" name="Line 37">
              <a:extLst>
                <a:ext uri="{FF2B5EF4-FFF2-40B4-BE49-F238E27FC236}">
                  <a16:creationId xmlns:a16="http://schemas.microsoft.com/office/drawing/2014/main" id="{87F3997F-AC6F-E94C-BDDA-D675458BE183}"/>
                </a:ext>
              </a:extLst>
            </p:cNvPr>
            <p:cNvSpPr>
              <a:spLocks noChangeShapeType="1"/>
            </p:cNvSpPr>
            <p:nvPr/>
          </p:nvSpPr>
          <p:spPr bwMode="auto">
            <a:xfrm>
              <a:off x="6075362" y="4884737"/>
              <a:ext cx="2100263"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3" name="Line 38">
              <a:extLst>
                <a:ext uri="{FF2B5EF4-FFF2-40B4-BE49-F238E27FC236}">
                  <a16:creationId xmlns:a16="http://schemas.microsoft.com/office/drawing/2014/main" id="{F145FE1E-AA9A-9247-82EE-3228DB0DB25A}"/>
                </a:ext>
              </a:extLst>
            </p:cNvPr>
            <p:cNvSpPr>
              <a:spLocks noChangeShapeType="1"/>
            </p:cNvSpPr>
            <p:nvPr/>
          </p:nvSpPr>
          <p:spPr bwMode="auto">
            <a:xfrm>
              <a:off x="6067425" y="5129212"/>
              <a:ext cx="2101850"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4" name="Line 39">
              <a:extLst>
                <a:ext uri="{FF2B5EF4-FFF2-40B4-BE49-F238E27FC236}">
                  <a16:creationId xmlns:a16="http://schemas.microsoft.com/office/drawing/2014/main" id="{A6917865-5501-404F-B05D-FD50B31DAC19}"/>
                </a:ext>
              </a:extLst>
            </p:cNvPr>
            <p:cNvSpPr>
              <a:spLocks noChangeShapeType="1"/>
            </p:cNvSpPr>
            <p:nvPr/>
          </p:nvSpPr>
          <p:spPr bwMode="auto">
            <a:xfrm>
              <a:off x="6061075" y="5362575"/>
              <a:ext cx="2101850"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5" name="Line 40">
              <a:extLst>
                <a:ext uri="{FF2B5EF4-FFF2-40B4-BE49-F238E27FC236}">
                  <a16:creationId xmlns:a16="http://schemas.microsoft.com/office/drawing/2014/main" id="{C1F71149-521E-A245-80B1-E26288E6E967}"/>
                </a:ext>
              </a:extLst>
            </p:cNvPr>
            <p:cNvSpPr>
              <a:spLocks noChangeShapeType="1"/>
            </p:cNvSpPr>
            <p:nvPr/>
          </p:nvSpPr>
          <p:spPr bwMode="auto">
            <a:xfrm>
              <a:off x="6064250" y="5595937"/>
              <a:ext cx="2100262"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136" name="Text Box 41">
            <a:extLst>
              <a:ext uri="{FF2B5EF4-FFF2-40B4-BE49-F238E27FC236}">
                <a16:creationId xmlns:a16="http://schemas.microsoft.com/office/drawing/2014/main" id="{C2E1F2DD-A0AF-3A4F-84ED-5EB921B7EA8C}"/>
              </a:ext>
            </a:extLst>
          </p:cNvPr>
          <p:cNvSpPr txBox="1">
            <a:spLocks noChangeArrowheads="1"/>
          </p:cNvSpPr>
          <p:nvPr/>
        </p:nvSpPr>
        <p:spPr bwMode="auto">
          <a:xfrm>
            <a:off x="8135937" y="3497262"/>
            <a:ext cx="24130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pkt4,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37" name="Text Box 42">
            <a:extLst>
              <a:ext uri="{FF2B5EF4-FFF2-40B4-BE49-F238E27FC236}">
                <a16:creationId xmlns:a16="http://schemas.microsoft.com/office/drawing/2014/main" id="{9460E1DE-6181-0944-8A7F-243E2C9494FD}"/>
              </a:ext>
            </a:extLst>
          </p:cNvPr>
          <p:cNvSpPr txBox="1">
            <a:spLocks noChangeArrowheads="1"/>
          </p:cNvSpPr>
          <p:nvPr/>
        </p:nvSpPr>
        <p:spPr bwMode="auto">
          <a:xfrm>
            <a:off x="8154987" y="4017962"/>
            <a:ext cx="24130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pkt5,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38" name="Text Box 43">
            <a:extLst>
              <a:ext uri="{FF2B5EF4-FFF2-40B4-BE49-F238E27FC236}">
                <a16:creationId xmlns:a16="http://schemas.microsoft.com/office/drawing/2014/main" id="{9372D8AC-242E-6F41-B4F3-7282D16B0794}"/>
              </a:ext>
            </a:extLst>
          </p:cNvPr>
          <p:cNvSpPr txBox="1">
            <a:spLocks noChangeArrowheads="1"/>
          </p:cNvSpPr>
          <p:nvPr/>
        </p:nvSpPr>
        <p:spPr bwMode="auto">
          <a:xfrm>
            <a:off x="8166100" y="5172075"/>
            <a:ext cx="2965450" cy="1082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pkt2, deliver, send ack2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pkt3, deliver, send ack3</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pkt4, deliver, send ack4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pkt5, deliver, send ack5</a:t>
            </a:r>
          </a:p>
        </p:txBody>
      </p:sp>
      <p:sp>
        <p:nvSpPr>
          <p:cNvPr id="139" name="Text Box 44">
            <a:extLst>
              <a:ext uri="{FF2B5EF4-FFF2-40B4-BE49-F238E27FC236}">
                <a16:creationId xmlns:a16="http://schemas.microsoft.com/office/drawing/2014/main" id="{3FF05DAC-881F-5A4C-85B0-7DEC9D8730CF}"/>
              </a:ext>
            </a:extLst>
          </p:cNvPr>
          <p:cNvSpPr txBox="1">
            <a:spLocks noChangeArrowheads="1"/>
          </p:cNvSpPr>
          <p:nvPr/>
        </p:nvSpPr>
        <p:spPr bwMode="auto">
          <a:xfrm>
            <a:off x="4217987" y="4000500"/>
            <a:ext cx="1811338"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ignore duplicate ACK</a:t>
            </a:r>
          </a:p>
        </p:txBody>
      </p:sp>
      <p:sp>
        <p:nvSpPr>
          <p:cNvPr id="143" name="Text Box 59">
            <a:extLst>
              <a:ext uri="{FF2B5EF4-FFF2-40B4-BE49-F238E27FC236}">
                <a16:creationId xmlns:a16="http://schemas.microsoft.com/office/drawing/2014/main" id="{FB2F6CDE-F6A8-F844-B10B-589750594621}"/>
              </a:ext>
            </a:extLst>
          </p:cNvPr>
          <p:cNvSpPr txBox="1">
            <a:spLocks noChangeArrowheads="1"/>
          </p:cNvSpPr>
          <p:nvPr/>
        </p:nvSpPr>
        <p:spPr bwMode="auto">
          <a:xfrm>
            <a:off x="2278062" y="1223962"/>
            <a:ext cx="21463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sng" strike="noStrike" kern="0" cap="none" spc="0" normalizeH="0" baseline="0" noProof="0">
                <a:ln>
                  <a:noFill/>
                </a:ln>
                <a:solidFill>
                  <a:srgbClr val="000099"/>
                </a:solidFill>
                <a:effectLst/>
                <a:uLnTx/>
                <a:uFillTx/>
                <a:latin typeface="Tahoma" charset="0"/>
                <a:ea typeface="ＭＳ Ｐゴシック" charset="0"/>
                <a:cs typeface="+mn-cs"/>
              </a:rPr>
              <a:t>sender window (N=4)</a:t>
            </a:r>
          </a:p>
        </p:txBody>
      </p:sp>
      <p:grpSp>
        <p:nvGrpSpPr>
          <p:cNvPr id="4" name="Group 3">
            <a:extLst>
              <a:ext uri="{FF2B5EF4-FFF2-40B4-BE49-F238E27FC236}">
                <a16:creationId xmlns:a16="http://schemas.microsoft.com/office/drawing/2014/main" id="{76DDE7CA-1E78-DA4A-AE1B-74DF7C479CF1}"/>
              </a:ext>
            </a:extLst>
          </p:cNvPr>
          <p:cNvGrpSpPr/>
          <p:nvPr/>
        </p:nvGrpSpPr>
        <p:grpSpPr>
          <a:xfrm>
            <a:off x="2317750" y="1570037"/>
            <a:ext cx="1520825" cy="1150938"/>
            <a:chOff x="2317750" y="1570037"/>
            <a:chExt cx="1520825" cy="1150938"/>
          </a:xfrm>
        </p:grpSpPr>
        <p:grpSp>
          <p:nvGrpSpPr>
            <p:cNvPr id="140" name="Group 65">
              <a:extLst>
                <a:ext uri="{FF2B5EF4-FFF2-40B4-BE49-F238E27FC236}">
                  <a16:creationId xmlns:a16="http://schemas.microsoft.com/office/drawing/2014/main" id="{931A5080-440D-784B-A586-03D399A7E982}"/>
                </a:ext>
              </a:extLst>
            </p:cNvPr>
            <p:cNvGrpSpPr>
              <a:grpSpLocks/>
            </p:cNvGrpSpPr>
            <p:nvPr/>
          </p:nvGrpSpPr>
          <p:grpSpPr bwMode="auto">
            <a:xfrm>
              <a:off x="2320925" y="1570037"/>
              <a:ext cx="1512887" cy="304800"/>
              <a:chOff x="115" y="914"/>
              <a:chExt cx="953" cy="192"/>
            </a:xfrm>
          </p:grpSpPr>
          <p:sp>
            <p:nvSpPr>
              <p:cNvPr id="141" name="Rectangle 60">
                <a:extLst>
                  <a:ext uri="{FF2B5EF4-FFF2-40B4-BE49-F238E27FC236}">
                    <a16:creationId xmlns:a16="http://schemas.microsoft.com/office/drawing/2014/main" id="{B26ABC90-7E5F-8A4E-8270-EAE554611A43}"/>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2" name="Text Box 46">
                <a:extLst>
                  <a:ext uri="{FF2B5EF4-FFF2-40B4-BE49-F238E27FC236}">
                    <a16:creationId xmlns:a16="http://schemas.microsoft.com/office/drawing/2014/main" id="{7BFA6562-0DAC-EB45-9C52-212661A48237}"/>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4" name="Group 67">
              <a:extLst>
                <a:ext uri="{FF2B5EF4-FFF2-40B4-BE49-F238E27FC236}">
                  <a16:creationId xmlns:a16="http://schemas.microsoft.com/office/drawing/2014/main" id="{58213E82-566B-494B-9703-4038DD2EF040}"/>
                </a:ext>
              </a:extLst>
            </p:cNvPr>
            <p:cNvGrpSpPr>
              <a:grpSpLocks/>
            </p:cNvGrpSpPr>
            <p:nvPr/>
          </p:nvGrpSpPr>
          <p:grpSpPr bwMode="auto">
            <a:xfrm>
              <a:off x="2317750" y="1855787"/>
              <a:ext cx="1512887" cy="304800"/>
              <a:chOff x="115" y="914"/>
              <a:chExt cx="953" cy="192"/>
            </a:xfrm>
          </p:grpSpPr>
          <p:sp>
            <p:nvSpPr>
              <p:cNvPr id="145" name="Rectangle 68">
                <a:extLst>
                  <a:ext uri="{FF2B5EF4-FFF2-40B4-BE49-F238E27FC236}">
                    <a16:creationId xmlns:a16="http://schemas.microsoft.com/office/drawing/2014/main" id="{4568CC56-ACBD-D74D-BF0B-726A16BC810C}"/>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6" name="Text Box 69">
                <a:extLst>
                  <a:ext uri="{FF2B5EF4-FFF2-40B4-BE49-F238E27FC236}">
                    <a16:creationId xmlns:a16="http://schemas.microsoft.com/office/drawing/2014/main" id="{407928DF-AB75-9C4A-93E1-B6C00F1ED1ED}"/>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7" name="Group 70">
              <a:extLst>
                <a:ext uri="{FF2B5EF4-FFF2-40B4-BE49-F238E27FC236}">
                  <a16:creationId xmlns:a16="http://schemas.microsoft.com/office/drawing/2014/main" id="{00B20D72-C787-994E-A325-6842B818626F}"/>
                </a:ext>
              </a:extLst>
            </p:cNvPr>
            <p:cNvGrpSpPr>
              <a:grpSpLocks/>
            </p:cNvGrpSpPr>
            <p:nvPr/>
          </p:nvGrpSpPr>
          <p:grpSpPr bwMode="auto">
            <a:xfrm>
              <a:off x="2325687" y="2141537"/>
              <a:ext cx="1512888" cy="304800"/>
              <a:chOff x="115" y="914"/>
              <a:chExt cx="953" cy="192"/>
            </a:xfrm>
          </p:grpSpPr>
          <p:sp>
            <p:nvSpPr>
              <p:cNvPr id="148" name="Rectangle 71">
                <a:extLst>
                  <a:ext uri="{FF2B5EF4-FFF2-40B4-BE49-F238E27FC236}">
                    <a16:creationId xmlns:a16="http://schemas.microsoft.com/office/drawing/2014/main" id="{CB23F592-B205-C747-BC5C-8DED1F25489A}"/>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9" name="Text Box 72">
                <a:extLst>
                  <a:ext uri="{FF2B5EF4-FFF2-40B4-BE49-F238E27FC236}">
                    <a16:creationId xmlns:a16="http://schemas.microsoft.com/office/drawing/2014/main" id="{3023C1E8-641E-D34A-BDDD-05F2D4DF44B2}"/>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nvGrpSpPr>
            <p:cNvPr id="150" name="Group 73">
              <a:extLst>
                <a:ext uri="{FF2B5EF4-FFF2-40B4-BE49-F238E27FC236}">
                  <a16:creationId xmlns:a16="http://schemas.microsoft.com/office/drawing/2014/main" id="{40BB12DF-C4A4-6A41-A0BD-D8F19F8C262D}"/>
                </a:ext>
              </a:extLst>
            </p:cNvPr>
            <p:cNvGrpSpPr>
              <a:grpSpLocks/>
            </p:cNvGrpSpPr>
            <p:nvPr/>
          </p:nvGrpSpPr>
          <p:grpSpPr bwMode="auto">
            <a:xfrm>
              <a:off x="2322512" y="2416175"/>
              <a:ext cx="1512888" cy="304800"/>
              <a:chOff x="115" y="914"/>
              <a:chExt cx="953" cy="192"/>
            </a:xfrm>
          </p:grpSpPr>
          <p:sp>
            <p:nvSpPr>
              <p:cNvPr id="151" name="Rectangle 74">
                <a:extLst>
                  <a:ext uri="{FF2B5EF4-FFF2-40B4-BE49-F238E27FC236}">
                    <a16:creationId xmlns:a16="http://schemas.microsoft.com/office/drawing/2014/main" id="{89CB1498-6077-D041-AC57-35BA218CB0F4}"/>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2" name="Text Box 75">
                <a:extLst>
                  <a:ext uri="{FF2B5EF4-FFF2-40B4-BE49-F238E27FC236}">
                    <a16:creationId xmlns:a16="http://schemas.microsoft.com/office/drawing/2014/main" id="{51265616-94AA-1940-B75F-94B688FDD5BE}"/>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grpSp>
        <p:nvGrpSpPr>
          <p:cNvPr id="8" name="Group 7">
            <a:extLst>
              <a:ext uri="{FF2B5EF4-FFF2-40B4-BE49-F238E27FC236}">
                <a16:creationId xmlns:a16="http://schemas.microsoft.com/office/drawing/2014/main" id="{453FA832-3142-3345-8926-97B188BFCE5C}"/>
              </a:ext>
            </a:extLst>
          </p:cNvPr>
          <p:cNvGrpSpPr/>
          <p:nvPr/>
        </p:nvGrpSpPr>
        <p:grpSpPr>
          <a:xfrm>
            <a:off x="2319337" y="3135312"/>
            <a:ext cx="3749675" cy="369332"/>
            <a:chOff x="2319337" y="3135312"/>
            <a:chExt cx="3749675" cy="369332"/>
          </a:xfrm>
        </p:grpSpPr>
        <p:sp>
          <p:nvSpPr>
            <p:cNvPr id="153" name="Rectangle 79">
              <a:extLst>
                <a:ext uri="{FF2B5EF4-FFF2-40B4-BE49-F238E27FC236}">
                  <a16:creationId xmlns:a16="http://schemas.microsoft.com/office/drawing/2014/main" id="{136FFCEA-08CB-4B46-986C-2B7FBEB6B3C9}"/>
                </a:ext>
              </a:extLst>
            </p:cNvPr>
            <p:cNvSpPr>
              <a:spLocks noChangeArrowheads="1"/>
            </p:cNvSpPr>
            <p:nvPr/>
          </p:nvSpPr>
          <p:spPr bwMode="auto">
            <a:xfrm>
              <a:off x="2533650" y="3221037"/>
              <a:ext cx="628650" cy="2286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6" name="Group 5">
              <a:extLst>
                <a:ext uri="{FF2B5EF4-FFF2-40B4-BE49-F238E27FC236}">
                  <a16:creationId xmlns:a16="http://schemas.microsoft.com/office/drawing/2014/main" id="{D1DC4FE7-5ADF-3340-99A4-F8E562CC9D77}"/>
                </a:ext>
              </a:extLst>
            </p:cNvPr>
            <p:cNvGrpSpPr/>
            <p:nvPr/>
          </p:nvGrpSpPr>
          <p:grpSpPr>
            <a:xfrm>
              <a:off x="2319337" y="3135312"/>
              <a:ext cx="3749675" cy="369332"/>
              <a:chOff x="2319337" y="3135312"/>
              <a:chExt cx="3749675" cy="369332"/>
            </a:xfrm>
          </p:grpSpPr>
          <p:sp>
            <p:nvSpPr>
              <p:cNvPr id="113" name="Text Box 22">
                <a:extLst>
                  <a:ext uri="{FF2B5EF4-FFF2-40B4-BE49-F238E27FC236}">
                    <a16:creationId xmlns:a16="http://schemas.microsoft.com/office/drawing/2014/main" id="{E3AAA9D4-24A2-9445-B632-A99BE73DC655}"/>
                  </a:ext>
                </a:extLst>
              </p:cNvPr>
              <p:cNvSpPr txBox="1">
                <a:spLocks noChangeArrowheads="1"/>
              </p:cNvSpPr>
              <p:nvPr/>
            </p:nvSpPr>
            <p:spPr bwMode="auto">
              <a:xfrm>
                <a:off x="3894955" y="3135312"/>
                <a:ext cx="217405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ack0, send pkt4</a:t>
                </a:r>
              </a:p>
            </p:txBody>
          </p:sp>
          <p:sp>
            <p:nvSpPr>
              <p:cNvPr id="154" name="Text Box 80">
                <a:extLst>
                  <a:ext uri="{FF2B5EF4-FFF2-40B4-BE49-F238E27FC236}">
                    <a16:creationId xmlns:a16="http://schemas.microsoft.com/office/drawing/2014/main" id="{60379420-DE18-E947-A726-0A6ECF67B96A}"/>
                  </a:ext>
                </a:extLst>
              </p:cNvPr>
              <p:cNvSpPr txBox="1">
                <a:spLocks noChangeArrowheads="1"/>
              </p:cNvSpPr>
              <p:nvPr/>
            </p:nvSpPr>
            <p:spPr bwMode="auto">
              <a:xfrm>
                <a:off x="2319337" y="3186112"/>
                <a:ext cx="1512888"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1 2 3 4</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5 6 7 8 </a:t>
                </a:r>
              </a:p>
            </p:txBody>
          </p:sp>
        </p:grpSp>
      </p:grpSp>
      <p:grpSp>
        <p:nvGrpSpPr>
          <p:cNvPr id="10" name="Group 9">
            <a:extLst>
              <a:ext uri="{FF2B5EF4-FFF2-40B4-BE49-F238E27FC236}">
                <a16:creationId xmlns:a16="http://schemas.microsoft.com/office/drawing/2014/main" id="{1269BB31-73E3-7544-97DE-32AB0574DD7B}"/>
              </a:ext>
            </a:extLst>
          </p:cNvPr>
          <p:cNvGrpSpPr/>
          <p:nvPr/>
        </p:nvGrpSpPr>
        <p:grpSpPr>
          <a:xfrm>
            <a:off x="2305050" y="4754562"/>
            <a:ext cx="1520825" cy="1050925"/>
            <a:chOff x="2305050" y="4754562"/>
            <a:chExt cx="1520825" cy="1050925"/>
          </a:xfrm>
        </p:grpSpPr>
        <p:grpSp>
          <p:nvGrpSpPr>
            <p:cNvPr id="158" name="Group 85">
              <a:extLst>
                <a:ext uri="{FF2B5EF4-FFF2-40B4-BE49-F238E27FC236}">
                  <a16:creationId xmlns:a16="http://schemas.microsoft.com/office/drawing/2014/main" id="{03417B8E-F478-8C46-B780-7DF3A846A09A}"/>
                </a:ext>
              </a:extLst>
            </p:cNvPr>
            <p:cNvGrpSpPr>
              <a:grpSpLocks/>
            </p:cNvGrpSpPr>
            <p:nvPr/>
          </p:nvGrpSpPr>
          <p:grpSpPr bwMode="auto">
            <a:xfrm>
              <a:off x="2305050" y="4754562"/>
              <a:ext cx="1512887" cy="304800"/>
              <a:chOff x="112" y="2105"/>
              <a:chExt cx="953" cy="192"/>
            </a:xfrm>
          </p:grpSpPr>
          <p:sp>
            <p:nvSpPr>
              <p:cNvPr id="159" name="Rectangle 86">
                <a:extLst>
                  <a:ext uri="{FF2B5EF4-FFF2-40B4-BE49-F238E27FC236}">
                    <a16:creationId xmlns:a16="http://schemas.microsoft.com/office/drawing/2014/main" id="{51D5A277-3EBC-904A-AC8D-23CF45D5EF67}"/>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0" name="Text Box 87">
                <a:extLst>
                  <a:ext uri="{FF2B5EF4-FFF2-40B4-BE49-F238E27FC236}">
                    <a16:creationId xmlns:a16="http://schemas.microsoft.com/office/drawing/2014/main" id="{B4DADF2A-5673-3046-9E59-DCC911CA29C8}"/>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1" name="Group 88">
              <a:extLst>
                <a:ext uri="{FF2B5EF4-FFF2-40B4-BE49-F238E27FC236}">
                  <a16:creationId xmlns:a16="http://schemas.microsoft.com/office/drawing/2014/main" id="{73C5048A-4F54-D24B-B928-04D9BDFC162C}"/>
                </a:ext>
              </a:extLst>
            </p:cNvPr>
            <p:cNvGrpSpPr>
              <a:grpSpLocks/>
            </p:cNvGrpSpPr>
            <p:nvPr/>
          </p:nvGrpSpPr>
          <p:grpSpPr bwMode="auto">
            <a:xfrm>
              <a:off x="2312987" y="4995862"/>
              <a:ext cx="1512888" cy="304800"/>
              <a:chOff x="112" y="2105"/>
              <a:chExt cx="953" cy="192"/>
            </a:xfrm>
          </p:grpSpPr>
          <p:sp>
            <p:nvSpPr>
              <p:cNvPr id="162" name="Rectangle 89">
                <a:extLst>
                  <a:ext uri="{FF2B5EF4-FFF2-40B4-BE49-F238E27FC236}">
                    <a16:creationId xmlns:a16="http://schemas.microsoft.com/office/drawing/2014/main" id="{2DE076E2-D66C-3A41-9D7C-1EAD271BB244}"/>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3" name="Text Box 90">
                <a:extLst>
                  <a:ext uri="{FF2B5EF4-FFF2-40B4-BE49-F238E27FC236}">
                    <a16:creationId xmlns:a16="http://schemas.microsoft.com/office/drawing/2014/main" id="{4E90CC58-BC14-8A46-9EF1-B2445A87ACD6}"/>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4" name="Group 91">
              <a:extLst>
                <a:ext uri="{FF2B5EF4-FFF2-40B4-BE49-F238E27FC236}">
                  <a16:creationId xmlns:a16="http://schemas.microsoft.com/office/drawing/2014/main" id="{FC55D8F5-B4F7-874A-8587-FEFF1658A4DF}"/>
                </a:ext>
              </a:extLst>
            </p:cNvPr>
            <p:cNvGrpSpPr>
              <a:grpSpLocks/>
            </p:cNvGrpSpPr>
            <p:nvPr/>
          </p:nvGrpSpPr>
          <p:grpSpPr bwMode="auto">
            <a:xfrm>
              <a:off x="2309812" y="5259387"/>
              <a:ext cx="1512888" cy="304800"/>
              <a:chOff x="112" y="2105"/>
              <a:chExt cx="953" cy="192"/>
            </a:xfrm>
          </p:grpSpPr>
          <p:sp>
            <p:nvSpPr>
              <p:cNvPr id="165" name="Rectangle 92">
                <a:extLst>
                  <a:ext uri="{FF2B5EF4-FFF2-40B4-BE49-F238E27FC236}">
                    <a16:creationId xmlns:a16="http://schemas.microsoft.com/office/drawing/2014/main" id="{5F79878B-FB81-654E-BD8D-25D0529EEA5B}"/>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6" name="Text Box 93">
                <a:extLst>
                  <a:ext uri="{FF2B5EF4-FFF2-40B4-BE49-F238E27FC236}">
                    <a16:creationId xmlns:a16="http://schemas.microsoft.com/office/drawing/2014/main" id="{1562EC1E-E59B-7944-A04F-448394E225AD}"/>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7" name="Group 94">
              <a:extLst>
                <a:ext uri="{FF2B5EF4-FFF2-40B4-BE49-F238E27FC236}">
                  <a16:creationId xmlns:a16="http://schemas.microsoft.com/office/drawing/2014/main" id="{D2F62372-EF14-F24B-B336-E5FA5F73E441}"/>
                </a:ext>
              </a:extLst>
            </p:cNvPr>
            <p:cNvGrpSpPr>
              <a:grpSpLocks/>
            </p:cNvGrpSpPr>
            <p:nvPr/>
          </p:nvGrpSpPr>
          <p:grpSpPr bwMode="auto">
            <a:xfrm>
              <a:off x="2306637" y="5500687"/>
              <a:ext cx="1512888" cy="304800"/>
              <a:chOff x="112" y="2105"/>
              <a:chExt cx="953" cy="192"/>
            </a:xfrm>
          </p:grpSpPr>
          <p:sp>
            <p:nvSpPr>
              <p:cNvPr id="168" name="Rectangle 95">
                <a:extLst>
                  <a:ext uri="{FF2B5EF4-FFF2-40B4-BE49-F238E27FC236}">
                    <a16:creationId xmlns:a16="http://schemas.microsoft.com/office/drawing/2014/main" id="{BCA2899F-BA48-C640-8ADB-7E90D0337123}"/>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9" name="Text Box 96">
                <a:extLst>
                  <a:ext uri="{FF2B5EF4-FFF2-40B4-BE49-F238E27FC236}">
                    <a16:creationId xmlns:a16="http://schemas.microsoft.com/office/drawing/2014/main" id="{8A067021-ACF5-964B-98EA-A0B6BE082C42}"/>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grpSp>
        <p:nvGrpSpPr>
          <p:cNvPr id="13" name="Group 12">
            <a:extLst>
              <a:ext uri="{FF2B5EF4-FFF2-40B4-BE49-F238E27FC236}">
                <a16:creationId xmlns:a16="http://schemas.microsoft.com/office/drawing/2014/main" id="{59C661FF-CD5C-6E4B-970B-3DCF09E317A2}"/>
              </a:ext>
            </a:extLst>
          </p:cNvPr>
          <p:cNvGrpSpPr/>
          <p:nvPr/>
        </p:nvGrpSpPr>
        <p:grpSpPr>
          <a:xfrm>
            <a:off x="7129462" y="3876675"/>
            <a:ext cx="1039813" cy="873125"/>
            <a:chOff x="7129462" y="3876675"/>
            <a:chExt cx="1039813" cy="873125"/>
          </a:xfrm>
        </p:grpSpPr>
        <p:sp>
          <p:nvSpPr>
            <p:cNvPr id="170" name="Line 98">
              <a:extLst>
                <a:ext uri="{FF2B5EF4-FFF2-40B4-BE49-F238E27FC236}">
                  <a16:creationId xmlns:a16="http://schemas.microsoft.com/office/drawing/2014/main" id="{E4B1EB39-53C3-8344-8ADA-9E76B91AB89A}"/>
                </a:ext>
              </a:extLst>
            </p:cNvPr>
            <p:cNvSpPr>
              <a:spLocks noChangeShapeType="1"/>
            </p:cNvSpPr>
            <p:nvPr/>
          </p:nvSpPr>
          <p:spPr bwMode="auto">
            <a:xfrm flipH="1">
              <a:off x="7129462" y="3876675"/>
              <a:ext cx="1033463" cy="563562"/>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99">
              <a:extLst>
                <a:ext uri="{FF2B5EF4-FFF2-40B4-BE49-F238E27FC236}">
                  <a16:creationId xmlns:a16="http://schemas.microsoft.com/office/drawing/2014/main" id="{A383D701-6209-8C45-966C-F73AADF8A621}"/>
                </a:ext>
              </a:extLst>
            </p:cNvPr>
            <p:cNvSpPr>
              <a:spLocks noChangeShapeType="1"/>
            </p:cNvSpPr>
            <p:nvPr/>
          </p:nvSpPr>
          <p:spPr bwMode="auto">
            <a:xfrm flipH="1">
              <a:off x="7135812" y="4186237"/>
              <a:ext cx="1033463"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 name="Group 11">
            <a:extLst>
              <a:ext uri="{FF2B5EF4-FFF2-40B4-BE49-F238E27FC236}">
                <a16:creationId xmlns:a16="http://schemas.microsoft.com/office/drawing/2014/main" id="{A72E6ECF-EC8F-534A-B975-E7A316543BA2}"/>
              </a:ext>
            </a:extLst>
          </p:cNvPr>
          <p:cNvGrpSpPr/>
          <p:nvPr/>
        </p:nvGrpSpPr>
        <p:grpSpPr>
          <a:xfrm>
            <a:off x="7108825" y="5376862"/>
            <a:ext cx="1081087" cy="1303338"/>
            <a:chOff x="7083425" y="5376862"/>
            <a:chExt cx="1081087" cy="1303338"/>
          </a:xfrm>
        </p:grpSpPr>
        <p:sp>
          <p:nvSpPr>
            <p:cNvPr id="172" name="Line 100">
              <a:extLst>
                <a:ext uri="{FF2B5EF4-FFF2-40B4-BE49-F238E27FC236}">
                  <a16:creationId xmlns:a16="http://schemas.microsoft.com/office/drawing/2014/main" id="{50E2BD6B-ADC1-C84D-8DBB-656FE09D31D3}"/>
                </a:ext>
              </a:extLst>
            </p:cNvPr>
            <p:cNvSpPr>
              <a:spLocks noChangeShapeType="1"/>
            </p:cNvSpPr>
            <p:nvPr/>
          </p:nvSpPr>
          <p:spPr bwMode="auto">
            <a:xfrm flipH="1">
              <a:off x="7131050" y="5376862"/>
              <a:ext cx="1033462"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3" name="Line 101">
              <a:extLst>
                <a:ext uri="{FF2B5EF4-FFF2-40B4-BE49-F238E27FC236}">
                  <a16:creationId xmlns:a16="http://schemas.microsoft.com/office/drawing/2014/main" id="{84B4DDDE-6474-8442-BB57-A50ADD9CEBEC}"/>
                </a:ext>
              </a:extLst>
            </p:cNvPr>
            <p:cNvSpPr>
              <a:spLocks noChangeShapeType="1"/>
            </p:cNvSpPr>
            <p:nvPr/>
          </p:nvSpPr>
          <p:spPr bwMode="auto">
            <a:xfrm flipH="1">
              <a:off x="7115175" y="5630862"/>
              <a:ext cx="1033462"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4" name="Line 102">
              <a:extLst>
                <a:ext uri="{FF2B5EF4-FFF2-40B4-BE49-F238E27FC236}">
                  <a16:creationId xmlns:a16="http://schemas.microsoft.com/office/drawing/2014/main" id="{73C0C64C-D6E3-AC4F-B1DD-2ECA3B116102}"/>
                </a:ext>
              </a:extLst>
            </p:cNvPr>
            <p:cNvSpPr>
              <a:spLocks noChangeShapeType="1"/>
            </p:cNvSpPr>
            <p:nvPr/>
          </p:nvSpPr>
          <p:spPr bwMode="auto">
            <a:xfrm flipH="1">
              <a:off x="7099300" y="5873750"/>
              <a:ext cx="1033462" cy="563562"/>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Line 103">
              <a:extLst>
                <a:ext uri="{FF2B5EF4-FFF2-40B4-BE49-F238E27FC236}">
                  <a16:creationId xmlns:a16="http://schemas.microsoft.com/office/drawing/2014/main" id="{2133D681-30CA-654C-AE01-4F7EF0A35A48}"/>
                </a:ext>
              </a:extLst>
            </p:cNvPr>
            <p:cNvSpPr>
              <a:spLocks noChangeShapeType="1"/>
            </p:cNvSpPr>
            <p:nvPr/>
          </p:nvSpPr>
          <p:spPr bwMode="auto">
            <a:xfrm flipH="1">
              <a:off x="7083425" y="6116637"/>
              <a:ext cx="1033462"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7" name="Group 6">
            <a:extLst>
              <a:ext uri="{FF2B5EF4-FFF2-40B4-BE49-F238E27FC236}">
                <a16:creationId xmlns:a16="http://schemas.microsoft.com/office/drawing/2014/main" id="{FBA17A60-2A45-964D-961F-A44FDA1E12F8}"/>
              </a:ext>
            </a:extLst>
          </p:cNvPr>
          <p:cNvGrpSpPr/>
          <p:nvPr/>
        </p:nvGrpSpPr>
        <p:grpSpPr>
          <a:xfrm>
            <a:off x="2316162" y="3452813"/>
            <a:ext cx="3752850" cy="369332"/>
            <a:chOff x="2316162" y="3452813"/>
            <a:chExt cx="3752850" cy="369332"/>
          </a:xfrm>
        </p:grpSpPr>
        <p:grpSp>
          <p:nvGrpSpPr>
            <p:cNvPr id="155" name="Group 84">
              <a:extLst>
                <a:ext uri="{FF2B5EF4-FFF2-40B4-BE49-F238E27FC236}">
                  <a16:creationId xmlns:a16="http://schemas.microsoft.com/office/drawing/2014/main" id="{F747F193-29E4-2141-AA7E-B7B6D30FD8F8}"/>
                </a:ext>
              </a:extLst>
            </p:cNvPr>
            <p:cNvGrpSpPr>
              <a:grpSpLocks/>
            </p:cNvGrpSpPr>
            <p:nvPr/>
          </p:nvGrpSpPr>
          <p:grpSpPr bwMode="auto">
            <a:xfrm>
              <a:off x="2316162" y="3460750"/>
              <a:ext cx="1512888" cy="304800"/>
              <a:chOff x="112" y="2105"/>
              <a:chExt cx="953" cy="192"/>
            </a:xfrm>
          </p:grpSpPr>
          <p:sp>
            <p:nvSpPr>
              <p:cNvPr id="156" name="Rectangle 82">
                <a:extLst>
                  <a:ext uri="{FF2B5EF4-FFF2-40B4-BE49-F238E27FC236}">
                    <a16:creationId xmlns:a16="http://schemas.microsoft.com/office/drawing/2014/main" id="{D67393F3-D1F3-2847-92CB-862D70806A1E}"/>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7" name="Text Box 83">
                <a:extLst>
                  <a:ext uri="{FF2B5EF4-FFF2-40B4-BE49-F238E27FC236}">
                    <a16:creationId xmlns:a16="http://schemas.microsoft.com/office/drawing/2014/main" id="{4ACB79AA-81A1-824F-B374-FE28920BA23C}"/>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sp>
          <p:nvSpPr>
            <p:cNvPr id="74" name="Text Box 22">
              <a:extLst>
                <a:ext uri="{FF2B5EF4-FFF2-40B4-BE49-F238E27FC236}">
                  <a16:creationId xmlns:a16="http://schemas.microsoft.com/office/drawing/2014/main" id="{112AB488-4C54-7D47-830A-D3403F86F18E}"/>
                </a:ext>
              </a:extLst>
            </p:cNvPr>
            <p:cNvSpPr txBox="1">
              <a:spLocks noChangeArrowheads="1"/>
            </p:cNvSpPr>
            <p:nvPr/>
          </p:nvSpPr>
          <p:spPr bwMode="auto">
            <a:xfrm>
              <a:off x="3860800" y="3452813"/>
              <a:ext cx="220821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 send pkt5</a:t>
              </a:r>
            </a:p>
          </p:txBody>
        </p:sp>
      </p:grpSp>
      <p:sp>
        <p:nvSpPr>
          <p:cNvPr id="79" name="Line 14">
            <a:extLst>
              <a:ext uri="{FF2B5EF4-FFF2-40B4-BE49-F238E27FC236}">
                <a16:creationId xmlns:a16="http://schemas.microsoft.com/office/drawing/2014/main" id="{7310A5FB-4554-E045-9214-7084F7E862DB}"/>
              </a:ext>
            </a:extLst>
          </p:cNvPr>
          <p:cNvSpPr>
            <a:spLocks noChangeShapeType="1"/>
          </p:cNvSpPr>
          <p:nvPr/>
        </p:nvSpPr>
        <p:spPr bwMode="auto">
          <a:xfrm>
            <a:off x="6037262" y="1612900"/>
            <a:ext cx="11113" cy="453866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3" name="Slide Number Placeholder 2">
            <a:extLst>
              <a:ext uri="{FF2B5EF4-FFF2-40B4-BE49-F238E27FC236}">
                <a16:creationId xmlns:a16="http://schemas.microsoft.com/office/drawing/2014/main" id="{D2E57CDD-AF57-3E45-9B83-97B06BD5DF03}"/>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59</a:t>
            </a:fld>
            <a:endParaRPr lang="en-US" dirty="0"/>
          </a:p>
        </p:txBody>
      </p:sp>
    </p:spTree>
    <p:extLst>
      <p:ext uri="{BB962C8B-B14F-4D97-AF65-F5344CB8AC3E}">
        <p14:creationId xmlns:p14="http://schemas.microsoft.com/office/powerpoint/2010/main" val="32905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dissolve">
                                      <p:cBhvr>
                                        <p:cTn id="19" dur="500"/>
                                        <p:tgtEl>
                                          <p:spTgt spid="1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dissolve">
                                      <p:cBhvr>
                                        <p:cTn id="43" dur="500"/>
                                        <p:tgtEl>
                                          <p:spTgt spid="13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137"/>
                                        </p:tgtEl>
                                        <p:attrNameLst>
                                          <p:attrName>style.visibility</p:attrName>
                                        </p:attrNameLst>
                                      </p:cBhvr>
                                      <p:to>
                                        <p:strVal val="visible"/>
                                      </p:to>
                                    </p:set>
                                    <p:animEffect transition="in" filter="dissolve">
                                      <p:cBhvr>
                                        <p:cTn id="56" dur="500"/>
                                        <p:tgtEl>
                                          <p:spTgt spid="13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39"/>
                                        </p:tgtEl>
                                        <p:attrNameLst>
                                          <p:attrName>style.visibility</p:attrName>
                                        </p:attrNameLst>
                                      </p:cBhvr>
                                      <p:to>
                                        <p:strVal val="visible"/>
                                      </p:to>
                                    </p:set>
                                    <p:animEffect transition="in" filter="dissolve">
                                      <p:cBhvr>
                                        <p:cTn id="61" dur="500"/>
                                        <p:tgtEl>
                                          <p:spTgt spid="13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right)">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dissolve">
                                      <p:cBhvr>
                                        <p:cTn id="71" dur="5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left)">
                                      <p:cBhvr>
                                        <p:cTn id="76" dur="500"/>
                                        <p:tgtEl>
                                          <p:spTgt spid="10"/>
                                        </p:tgtEl>
                                      </p:cBhvr>
                                    </p:animEffect>
                                  </p:childTnLst>
                                </p:cTn>
                              </p:par>
                            </p:childTnLst>
                          </p:cTn>
                        </p:par>
                        <p:par>
                          <p:cTn id="77" fill="hold">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116"/>
                                        </p:tgtEl>
                                        <p:attrNameLst>
                                          <p:attrName>style.visibility</p:attrName>
                                        </p:attrNameLst>
                                      </p:cBhvr>
                                      <p:to>
                                        <p:strVal val="visible"/>
                                      </p:to>
                                    </p:set>
                                    <p:animEffect transition="in" filter="wipe(left)">
                                      <p:cBhvr>
                                        <p:cTn id="80" dur="500"/>
                                        <p:tgtEl>
                                          <p:spTgt spid="116"/>
                                        </p:tgtEl>
                                      </p:cBhvr>
                                    </p:animEffect>
                                  </p:childTnLst>
                                </p:cTn>
                              </p:par>
                            </p:childTnLst>
                          </p:cTn>
                        </p:par>
                        <p:par>
                          <p:cTn id="81" fill="hold">
                            <p:stCondLst>
                              <p:cond delay="1000"/>
                            </p:stCondLst>
                            <p:childTnLst>
                              <p:par>
                                <p:cTn id="82" presetID="22" presetClass="entr" presetSubtype="8" fill="hold"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ipe(left)">
                                      <p:cBhvr>
                                        <p:cTn id="84" dur="500"/>
                                        <p:tgtEl>
                                          <p:spTgt spid="11"/>
                                        </p:tgtEl>
                                      </p:cBhvr>
                                    </p:animEffect>
                                  </p:childTnLst>
                                </p:cTn>
                              </p:par>
                            </p:childTnLst>
                          </p:cTn>
                        </p:par>
                        <p:par>
                          <p:cTn id="85" fill="hold">
                            <p:stCondLst>
                              <p:cond delay="1500"/>
                            </p:stCondLst>
                            <p:childTnLst>
                              <p:par>
                                <p:cTn id="86" presetID="9" presetClass="entr" presetSubtype="0" fill="hold" grpId="0" nodeType="afterEffect">
                                  <p:stCondLst>
                                    <p:cond delay="0"/>
                                  </p:stCondLst>
                                  <p:childTnLst>
                                    <p:set>
                                      <p:cBhvr>
                                        <p:cTn id="87" dur="1" fill="hold">
                                          <p:stCondLst>
                                            <p:cond delay="0"/>
                                          </p:stCondLst>
                                        </p:cTn>
                                        <p:tgtEl>
                                          <p:spTgt spid="138"/>
                                        </p:tgtEl>
                                        <p:attrNameLst>
                                          <p:attrName>style.visibility</p:attrName>
                                        </p:attrNameLst>
                                      </p:cBhvr>
                                      <p:to>
                                        <p:strVal val="visible"/>
                                      </p:to>
                                    </p:set>
                                    <p:animEffect transition="in" filter="dissolve">
                                      <p:cBhvr>
                                        <p:cTn id="88" dur="500"/>
                                        <p:tgtEl>
                                          <p:spTgt spid="138"/>
                                        </p:tgtEl>
                                      </p:cBhvr>
                                    </p:animEffect>
                                  </p:childTnLst>
                                </p:cTn>
                              </p:par>
                            </p:childTnLst>
                          </p:cTn>
                        </p:par>
                        <p:par>
                          <p:cTn id="89" fill="hold">
                            <p:stCondLst>
                              <p:cond delay="2000"/>
                            </p:stCondLst>
                            <p:childTnLst>
                              <p:par>
                                <p:cTn id="90" presetID="22" presetClass="entr" presetSubtype="2" fill="hold" nodeType="after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wipe(right)">
                                      <p:cBhvr>
                                        <p:cTn id="9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2" grpId="0"/>
      <p:bldP spid="116" grpId="0"/>
      <p:bldP spid="121" grpId="0" animBg="1"/>
      <p:bldP spid="124" grpId="0" animBg="1"/>
      <p:bldP spid="125" grpId="0" animBg="1"/>
      <p:bldP spid="126" grpId="0" animBg="1"/>
      <p:bldP spid="127" grpId="0" animBg="1"/>
      <p:bldP spid="136" grpId="0"/>
      <p:bldP spid="137" grpId="0"/>
      <p:bldP spid="138" grpId="0"/>
      <p:bldP spid="1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4761F-FA9D-4A4F-9E7B-3061C657E144}"/>
              </a:ext>
            </a:extLst>
          </p:cNvPr>
          <p:cNvSpPr>
            <a:spLocks noGrp="1"/>
          </p:cNvSpPr>
          <p:nvPr>
            <p:ph type="title"/>
          </p:nvPr>
        </p:nvSpPr>
        <p:spPr>
          <a:xfrm>
            <a:off x="767862" y="107217"/>
            <a:ext cx="10515600" cy="705583"/>
          </a:xfrm>
        </p:spPr>
        <p:txBody>
          <a:bodyPr/>
          <a:lstStyle/>
          <a:p>
            <a:r>
              <a:rPr lang="en-US" dirty="0"/>
              <a:t>Services</a:t>
            </a:r>
          </a:p>
        </p:txBody>
      </p:sp>
      <p:pic>
        <p:nvPicPr>
          <p:cNvPr id="7170" name="Picture 2" descr="Computer Network | Transport Layer - javatpoint">
            <a:extLst>
              <a:ext uri="{FF2B5EF4-FFF2-40B4-BE49-F238E27FC236}">
                <a16:creationId xmlns:a16="http://schemas.microsoft.com/office/drawing/2014/main" id="{A729216E-A95E-4D66-8B20-B1E45DFDA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267" y="679736"/>
            <a:ext cx="10249152" cy="293458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omputer Network | Transport Layer - javatpoint">
            <a:extLst>
              <a:ext uri="{FF2B5EF4-FFF2-40B4-BE49-F238E27FC236}">
                <a16:creationId xmlns:a16="http://schemas.microsoft.com/office/drawing/2014/main" id="{BB5AC227-874D-41A6-9C4A-4D08B29B5A6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968780" y="4289552"/>
            <a:ext cx="5720862" cy="2260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8073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a:t>
            </a:r>
            <a:endParaRPr lang="en-US" sz="4400" dirty="0"/>
          </a:p>
        </p:txBody>
      </p:sp>
      <p:sp>
        <p:nvSpPr>
          <p:cNvPr id="72" name="Rectangle 3">
            <a:extLst>
              <a:ext uri="{FF2B5EF4-FFF2-40B4-BE49-F238E27FC236}">
                <a16:creationId xmlns:a16="http://schemas.microsoft.com/office/drawing/2014/main" id="{09D24536-1438-724B-97D9-02D061CA29EA}"/>
              </a:ext>
            </a:extLst>
          </p:cNvPr>
          <p:cNvSpPr txBox="1">
            <a:spLocks noChangeArrowheads="1"/>
          </p:cNvSpPr>
          <p:nvPr/>
        </p:nvSpPr>
        <p:spPr>
          <a:xfrm>
            <a:off x="733374" y="1489418"/>
            <a:ext cx="11100624"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a:t>
            </a:r>
            <a:r>
              <a:rPr kumimoji="0" lang="en-US" altLang="en-US" sz="32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individually</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acknowledges all correctly received packets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buffers packets, as needed, for eventual in-order delivery to upper layer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times-out/retransmits individually for </a:t>
            </a:r>
            <a:r>
              <a:rPr kumimoji="0" lang="en-US" altLang="en-US" sz="32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a:t>
            </a:r>
          </a:p>
          <a:p>
            <a:pPr marL="747713" marR="0" lvl="1" indent="-2270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maintains timer for each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pkt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window</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consecutive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limits seq #s of sent,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a:t>
            </a:r>
          </a:p>
        </p:txBody>
      </p:sp>
      <p:sp>
        <p:nvSpPr>
          <p:cNvPr id="4" name="Slide Number Placeholder 2">
            <a:extLst>
              <a:ext uri="{FF2B5EF4-FFF2-40B4-BE49-F238E27FC236}">
                <a16:creationId xmlns:a16="http://schemas.microsoft.com/office/drawing/2014/main" id="{0DFB6A67-ADC6-9C4B-84A6-543096C42B00}"/>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60</a:t>
            </a:fld>
            <a:endParaRPr lang="en-US" dirty="0"/>
          </a:p>
        </p:txBody>
      </p:sp>
    </p:spTree>
    <p:extLst>
      <p:ext uri="{BB962C8B-B14F-4D97-AF65-F5344CB8AC3E}">
        <p14:creationId xmlns:p14="http://schemas.microsoft.com/office/powerpoint/2010/main" val="250150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dissolve">
                                      <p:cBhvr>
                                        <p:cTn id="7" dur="500"/>
                                        <p:tgtEl>
                                          <p:spTgt spid="7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2">
                                            <p:txEl>
                                              <p:pRg st="1" end="1"/>
                                            </p:txEl>
                                          </p:spTgt>
                                        </p:tgtEl>
                                        <p:attrNameLst>
                                          <p:attrName>style.visibility</p:attrName>
                                        </p:attrNameLst>
                                      </p:cBhvr>
                                      <p:to>
                                        <p:strVal val="visible"/>
                                      </p:to>
                                    </p:set>
                                    <p:animEffect transition="in" filter="dissolve">
                                      <p:cBhvr>
                                        <p:cTn id="10" dur="500"/>
                                        <p:tgtEl>
                                          <p:spTgt spid="7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2">
                                            <p:txEl>
                                              <p:pRg st="2" end="2"/>
                                            </p:txEl>
                                          </p:spTgt>
                                        </p:tgtEl>
                                        <p:attrNameLst>
                                          <p:attrName>style.visibility</p:attrName>
                                        </p:attrNameLst>
                                      </p:cBhvr>
                                      <p:to>
                                        <p:strVal val="visible"/>
                                      </p:to>
                                    </p:set>
                                    <p:animEffect transition="in" filter="dissolve">
                                      <p:cBhvr>
                                        <p:cTn id="15" dur="500"/>
                                        <p:tgtEl>
                                          <p:spTgt spid="72">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2">
                                            <p:txEl>
                                              <p:pRg st="3" end="3"/>
                                            </p:txEl>
                                          </p:spTgt>
                                        </p:tgtEl>
                                        <p:attrNameLst>
                                          <p:attrName>style.visibility</p:attrName>
                                        </p:attrNameLst>
                                      </p:cBhvr>
                                      <p:to>
                                        <p:strVal val="visible"/>
                                      </p:to>
                                    </p:set>
                                    <p:animEffect transition="in" filter="dissolve">
                                      <p:cBhvr>
                                        <p:cTn id="18" dur="500"/>
                                        <p:tgtEl>
                                          <p:spTgt spid="7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2">
                                            <p:txEl>
                                              <p:pRg st="4" end="4"/>
                                            </p:txEl>
                                          </p:spTgt>
                                        </p:tgtEl>
                                        <p:attrNameLst>
                                          <p:attrName>style.visibility</p:attrName>
                                        </p:attrNameLst>
                                      </p:cBhvr>
                                      <p:to>
                                        <p:strVal val="visible"/>
                                      </p:to>
                                    </p:set>
                                    <p:animEffect transition="in" filter="dissolve">
                                      <p:cBhvr>
                                        <p:cTn id="23" dur="500"/>
                                        <p:tgtEl>
                                          <p:spTgt spid="72">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2">
                                            <p:txEl>
                                              <p:pRg st="5" end="5"/>
                                            </p:txEl>
                                          </p:spTgt>
                                        </p:tgtEl>
                                        <p:attrNameLst>
                                          <p:attrName>style.visibility</p:attrName>
                                        </p:attrNameLst>
                                      </p:cBhvr>
                                      <p:to>
                                        <p:strVal val="visible"/>
                                      </p:to>
                                    </p:set>
                                    <p:animEffect transition="in" filter="dissolve">
                                      <p:cBhvr>
                                        <p:cTn id="26" dur="500"/>
                                        <p:tgtEl>
                                          <p:spTgt spid="72">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2">
                                            <p:txEl>
                                              <p:pRg st="6" end="6"/>
                                            </p:txEl>
                                          </p:spTgt>
                                        </p:tgtEl>
                                        <p:attrNameLst>
                                          <p:attrName>style.visibility</p:attrName>
                                        </p:attrNameLst>
                                      </p:cBhvr>
                                      <p:to>
                                        <p:strVal val="visible"/>
                                      </p:to>
                                    </p:set>
                                    <p:animEffect transition="in" filter="dissolve">
                                      <p:cBhvr>
                                        <p:cTn id="29" dur="500"/>
                                        <p:tgtEl>
                                          <p:spTgt spid="7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sender, receiver windows</a:t>
            </a:r>
            <a:endParaRPr lang="en-US" sz="4400" dirty="0"/>
          </a:p>
        </p:txBody>
      </p:sp>
      <p:pic>
        <p:nvPicPr>
          <p:cNvPr id="6" name="Picture 3" descr="sr_seqnum">
            <a:extLst>
              <a:ext uri="{FF2B5EF4-FFF2-40B4-BE49-F238E27FC236}">
                <a16:creationId xmlns:a16="http://schemas.microsoft.com/office/drawing/2014/main" id="{B408F707-79A8-7C45-92D6-B9D41955B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526602"/>
            <a:ext cx="82359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7A9314B-F457-C74F-8B5C-8B9FBE998696}"/>
              </a:ext>
            </a:extLst>
          </p:cNvPr>
          <p:cNvSpPr/>
          <p:nvPr/>
        </p:nvSpPr>
        <p:spPr>
          <a:xfrm>
            <a:off x="2150592" y="4671612"/>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B0F38C4F-2B96-9546-A76A-EDC479247B21}"/>
              </a:ext>
            </a:extLst>
          </p:cNvPr>
          <p:cNvSpPr/>
          <p:nvPr/>
        </p:nvSpPr>
        <p:spPr>
          <a:xfrm>
            <a:off x="2299806" y="4667895"/>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32BD7889-A737-7D4B-971C-3750988F6013}"/>
              </a:ext>
            </a:extLst>
          </p:cNvPr>
          <p:cNvSpPr/>
          <p:nvPr/>
        </p:nvSpPr>
        <p:spPr>
          <a:xfrm>
            <a:off x="2452206" y="4667364"/>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43AD1DC-A49B-E740-9378-AEE45A7316AB}"/>
              </a:ext>
            </a:extLst>
          </p:cNvPr>
          <p:cNvSpPr/>
          <p:nvPr/>
        </p:nvSpPr>
        <p:spPr>
          <a:xfrm>
            <a:off x="2604606" y="4666833"/>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C59C4CB6-96AA-2142-B786-5286E4736F13}"/>
              </a:ext>
            </a:extLst>
          </p:cNvPr>
          <p:cNvSpPr/>
          <p:nvPr/>
        </p:nvSpPr>
        <p:spPr>
          <a:xfrm>
            <a:off x="2760192" y="4663116"/>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93D401EB-5081-DE4D-B48D-957376A4A1E9}"/>
              </a:ext>
            </a:extLst>
          </p:cNvPr>
          <p:cNvSpPr/>
          <p:nvPr/>
        </p:nvSpPr>
        <p:spPr>
          <a:xfrm>
            <a:off x="2915778" y="4665771"/>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C9D2D6A3-AE73-C845-B552-42990FBA7272}"/>
              </a:ext>
            </a:extLst>
          </p:cNvPr>
          <p:cNvSpPr/>
          <p:nvPr/>
        </p:nvSpPr>
        <p:spPr>
          <a:xfrm>
            <a:off x="3064992" y="4662054"/>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0D0AD03-5829-A84F-B214-1C5783CA72DE}"/>
              </a:ext>
            </a:extLst>
          </p:cNvPr>
          <p:cNvSpPr/>
          <p:nvPr/>
        </p:nvSpPr>
        <p:spPr>
          <a:xfrm>
            <a:off x="3220578" y="4661523"/>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20F0D8A-CE6F-474B-B2DC-9775F3C752BA}"/>
              </a:ext>
            </a:extLst>
          </p:cNvPr>
          <p:cNvSpPr/>
          <p:nvPr/>
        </p:nvSpPr>
        <p:spPr>
          <a:xfrm>
            <a:off x="3369792" y="4664178"/>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A4AACE9B-6FB7-7D46-8909-5B520DE90656}"/>
              </a:ext>
            </a:extLst>
          </p:cNvPr>
          <p:cNvSpPr/>
          <p:nvPr/>
        </p:nvSpPr>
        <p:spPr>
          <a:xfrm>
            <a:off x="914400" y="3897630"/>
            <a:ext cx="10835640" cy="2811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Slide Number Placeholder 2">
            <a:extLst>
              <a:ext uri="{FF2B5EF4-FFF2-40B4-BE49-F238E27FC236}">
                <a16:creationId xmlns:a16="http://schemas.microsoft.com/office/drawing/2014/main" id="{35ADF915-960F-4549-A41A-E37050FD56C6}"/>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61</a:t>
            </a:fld>
            <a:endParaRPr lang="en-US" dirty="0"/>
          </a:p>
        </p:txBody>
      </p:sp>
    </p:spTree>
    <p:extLst>
      <p:ext uri="{BB962C8B-B14F-4D97-AF65-F5344CB8AC3E}">
        <p14:creationId xmlns:p14="http://schemas.microsoft.com/office/powerpoint/2010/main" val="213105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5189688" y="2806352"/>
            <a:ext cx="4533734" cy="2971623"/>
            <a:chOff x="5189688" y="2806352"/>
            <a:chExt cx="4533734"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5189688" y="3080408"/>
              <a:ext cx="3750934" cy="2697567"/>
              <a:chOff x="4633274" y="3577949"/>
              <a:chExt cx="3750934"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7" name="Text Box 106">
                <a:extLst>
                  <a:ext uri="{FF2B5EF4-FFF2-40B4-BE49-F238E27FC236}">
                    <a16:creationId xmlns:a16="http://schemas.microsoft.com/office/drawing/2014/main" id="{60423099-6913-6449-94EA-C3C8BD4E23A1}"/>
                  </a:ext>
                </a:extLst>
              </p:cNvPr>
              <p:cNvSpPr txBox="1">
                <a:spLocks noChangeArrowheads="1"/>
              </p:cNvSpPr>
              <p:nvPr/>
            </p:nvSpPr>
            <p:spPr bwMode="auto">
              <a:xfrm>
                <a:off x="4633274" y="4192806"/>
                <a:ext cx="2332549" cy="10895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Network layer delivering IP datagram payload into TCP socket buffers</a:t>
                </a:r>
              </a:p>
            </p:txBody>
          </p:sp>
          <p:sp>
            <p:nvSpPr>
              <p:cNvPr id="168" name="Line 108">
                <a:extLst>
                  <a:ext uri="{FF2B5EF4-FFF2-40B4-BE49-F238E27FC236}">
                    <a16:creationId xmlns:a16="http://schemas.microsoft.com/office/drawing/2014/main" id="{526C2D0A-E0A9-564E-8CDF-3A8B49E5D882}"/>
                  </a:ext>
                </a:extLst>
              </p:cNvPr>
              <p:cNvSpPr>
                <a:spLocks noChangeShapeType="1"/>
              </p:cNvSpPr>
              <p:nvPr/>
            </p:nvSpPr>
            <p:spPr bwMode="auto">
              <a:xfrm>
                <a:off x="6906339" y="4724124"/>
                <a:ext cx="522908" cy="0"/>
              </a:xfrm>
              <a:prstGeom prst="line">
                <a:avLst/>
              </a:prstGeom>
              <a:noFill/>
              <a:ln w="19050">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Slide Number Placeholder 2">
            <a:extLst>
              <a:ext uri="{FF2B5EF4-FFF2-40B4-BE49-F238E27FC236}">
                <a16:creationId xmlns:a16="http://schemas.microsoft.com/office/drawing/2014/main" id="{70507C61-599D-8346-AECE-C0A356026ED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62</a:t>
            </a:fld>
            <a:endParaRPr lang="en-US" dirty="0"/>
          </a:p>
        </p:txBody>
      </p:sp>
    </p:spTree>
    <p:extLst>
      <p:ext uri="{BB962C8B-B14F-4D97-AF65-F5344CB8AC3E}">
        <p14:creationId xmlns:p14="http://schemas.microsoft.com/office/powerpoint/2010/main" val="144763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5189688" y="2806352"/>
            <a:ext cx="4533734" cy="2971623"/>
            <a:chOff x="5189688" y="2806352"/>
            <a:chExt cx="4533734"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5189688" y="3080408"/>
              <a:ext cx="3750934" cy="2697567"/>
              <a:chOff x="4633274" y="3577949"/>
              <a:chExt cx="3750934"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7" name="Text Box 106">
                <a:extLst>
                  <a:ext uri="{FF2B5EF4-FFF2-40B4-BE49-F238E27FC236}">
                    <a16:creationId xmlns:a16="http://schemas.microsoft.com/office/drawing/2014/main" id="{60423099-6913-6449-94EA-C3C8BD4E23A1}"/>
                  </a:ext>
                </a:extLst>
              </p:cNvPr>
              <p:cNvSpPr txBox="1">
                <a:spLocks noChangeArrowheads="1"/>
              </p:cNvSpPr>
              <p:nvPr/>
            </p:nvSpPr>
            <p:spPr bwMode="auto">
              <a:xfrm>
                <a:off x="4633274" y="4192806"/>
                <a:ext cx="2332549" cy="10895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Network layer delivering IP datagram payload into TCP socket buffers</a:t>
                </a:r>
              </a:p>
            </p:txBody>
          </p:sp>
          <p:sp>
            <p:nvSpPr>
              <p:cNvPr id="168" name="Line 108">
                <a:extLst>
                  <a:ext uri="{FF2B5EF4-FFF2-40B4-BE49-F238E27FC236}">
                    <a16:creationId xmlns:a16="http://schemas.microsoft.com/office/drawing/2014/main" id="{526C2D0A-E0A9-564E-8CDF-3A8B49E5D882}"/>
                  </a:ext>
                </a:extLst>
              </p:cNvPr>
              <p:cNvSpPr>
                <a:spLocks noChangeShapeType="1"/>
              </p:cNvSpPr>
              <p:nvPr/>
            </p:nvSpPr>
            <p:spPr bwMode="auto">
              <a:xfrm>
                <a:off x="6906339" y="4724124"/>
                <a:ext cx="522908" cy="0"/>
              </a:xfrm>
              <a:prstGeom prst="line">
                <a:avLst/>
              </a:prstGeom>
              <a:noFill/>
              <a:ln w="19050">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026" name="Picture 2" descr="Drinking from the Firehose: How VividCortex Compresses its Metrics">
            <a:extLst>
              <a:ext uri="{FF2B5EF4-FFF2-40B4-BE49-F238E27FC236}">
                <a16:creationId xmlns:a16="http://schemas.microsoft.com/office/drawing/2014/main" id="{4F457921-03BB-884A-B43A-C231DAB76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754" y="4484079"/>
            <a:ext cx="3018692" cy="18112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rinking From the Information Firehose">
            <a:extLst>
              <a:ext uri="{FF2B5EF4-FFF2-40B4-BE49-F238E27FC236}">
                <a16:creationId xmlns:a16="http://schemas.microsoft.com/office/drawing/2014/main" id="{CC4ECDA6-EF5F-7940-8430-C0BB879305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223" y="3300222"/>
            <a:ext cx="2699594" cy="1781732"/>
          </a:xfrm>
          <a:prstGeom prst="rect">
            <a:avLst/>
          </a:prstGeom>
          <a:noFill/>
          <a:extLst>
            <a:ext uri="{909E8E84-426E-40DD-AFC4-6F175D3DCCD1}">
              <a14:hiddenFill xmlns:a14="http://schemas.microsoft.com/office/drawing/2010/main">
                <a:solidFill>
                  <a:srgbClr val="FFFFFF"/>
                </a:solidFill>
              </a14:hiddenFill>
            </a:ext>
          </a:extLst>
        </p:spPr>
      </p:pic>
      <p:sp>
        <p:nvSpPr>
          <p:cNvPr id="50" name="Slide Number Placeholder 2">
            <a:extLst>
              <a:ext uri="{FF2B5EF4-FFF2-40B4-BE49-F238E27FC236}">
                <a16:creationId xmlns:a16="http://schemas.microsoft.com/office/drawing/2014/main" id="{48F7A259-99DD-7041-B802-66CCB4B0EB04}"/>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63</a:t>
            </a:fld>
            <a:endParaRPr lang="en-US" dirty="0"/>
          </a:p>
        </p:txBody>
      </p:sp>
    </p:spTree>
    <p:extLst>
      <p:ext uri="{BB962C8B-B14F-4D97-AF65-F5344CB8AC3E}">
        <p14:creationId xmlns:p14="http://schemas.microsoft.com/office/powerpoint/2010/main" val="473837047"/>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8211960" y="4121808"/>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901253" y="5053671"/>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8204022" y="3080408"/>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630935" y="5473175"/>
            <a:ext cx="11334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4" name="Group 53">
            <a:extLst>
              <a:ext uri="{FF2B5EF4-FFF2-40B4-BE49-F238E27FC236}">
                <a16:creationId xmlns:a16="http://schemas.microsoft.com/office/drawing/2014/main" id="{FB367096-84FB-0C47-BA14-5CD76A63BC39}"/>
              </a:ext>
            </a:extLst>
          </p:cNvPr>
          <p:cNvGrpSpPr/>
          <p:nvPr/>
        </p:nvGrpSpPr>
        <p:grpSpPr>
          <a:xfrm>
            <a:off x="1111171" y="3426107"/>
            <a:ext cx="5034986" cy="2800562"/>
            <a:chOff x="4343173" y="1560062"/>
            <a:chExt cx="9034622" cy="4921250"/>
          </a:xfrm>
        </p:grpSpPr>
        <p:sp>
          <p:nvSpPr>
            <p:cNvPr id="55" name="Rectangle 4">
              <a:extLst>
                <a:ext uri="{FF2B5EF4-FFF2-40B4-BE49-F238E27FC236}">
                  <a16:creationId xmlns:a16="http://schemas.microsoft.com/office/drawing/2014/main" id="{887BE98B-9B7E-9D41-AEF0-CA93BB1C9316}"/>
                </a:ext>
              </a:extLst>
            </p:cNvPr>
            <p:cNvSpPr>
              <a:spLocks noChangeArrowheads="1"/>
            </p:cNvSpPr>
            <p:nvPr/>
          </p:nvSpPr>
          <p:spPr bwMode="auto">
            <a:xfrm>
              <a:off x="4432073" y="1560062"/>
              <a:ext cx="3951287" cy="4824412"/>
            </a:xfrm>
            <a:prstGeom prst="rect">
              <a:avLst/>
            </a:prstGeom>
            <a:solidFill>
              <a:srgbClr val="000099"/>
            </a:solidFill>
            <a:ln>
              <a:noFill/>
            </a:ln>
            <a:effectLst/>
            <a:extLs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57" name="Rectangle 5">
              <a:extLst>
                <a:ext uri="{FF2B5EF4-FFF2-40B4-BE49-F238E27FC236}">
                  <a16:creationId xmlns:a16="http://schemas.microsoft.com/office/drawing/2014/main" id="{6DD2E62C-E2CB-C147-9685-E568D5425264}"/>
                </a:ext>
              </a:extLst>
            </p:cNvPr>
            <p:cNvSpPr>
              <a:spLocks noChangeArrowheads="1"/>
            </p:cNvSpPr>
            <p:nvPr/>
          </p:nvSpPr>
          <p:spPr bwMode="auto">
            <a:xfrm>
              <a:off x="4346348" y="1675949"/>
              <a:ext cx="3951287" cy="4805363"/>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58" name="Line 8">
              <a:extLst>
                <a:ext uri="{FF2B5EF4-FFF2-40B4-BE49-F238E27FC236}">
                  <a16:creationId xmlns:a16="http://schemas.microsoft.com/office/drawing/2014/main" id="{6E5293FD-6A44-CD45-9C2D-E6EC13F48E0D}"/>
                </a:ext>
              </a:extLst>
            </p:cNvPr>
            <p:cNvSpPr>
              <a:spLocks noChangeShapeType="1"/>
            </p:cNvSpPr>
            <p:nvPr/>
          </p:nvSpPr>
          <p:spPr bwMode="auto">
            <a:xfrm>
              <a:off x="4349523" y="2050599"/>
              <a:ext cx="3946525" cy="4763"/>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 name="Line 9">
              <a:extLst>
                <a:ext uri="{FF2B5EF4-FFF2-40B4-BE49-F238E27FC236}">
                  <a16:creationId xmlns:a16="http://schemas.microsoft.com/office/drawing/2014/main" id="{D5FD85FC-35E3-CC42-86B2-4CBE4FF7A22C}"/>
                </a:ext>
              </a:extLst>
            </p:cNvPr>
            <p:cNvSpPr>
              <a:spLocks noChangeShapeType="1"/>
            </p:cNvSpPr>
            <p:nvPr/>
          </p:nvSpPr>
          <p:spPr bwMode="auto">
            <a:xfrm flipV="1">
              <a:off x="4343173" y="2430012"/>
              <a:ext cx="3951287"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 name="Line 16">
              <a:extLst>
                <a:ext uri="{FF2B5EF4-FFF2-40B4-BE49-F238E27FC236}">
                  <a16:creationId xmlns:a16="http://schemas.microsoft.com/office/drawing/2014/main" id="{1F09DA56-95A7-9740-9266-702F4D667899}"/>
                </a:ext>
              </a:extLst>
            </p:cNvPr>
            <p:cNvSpPr>
              <a:spLocks noChangeShapeType="1"/>
            </p:cNvSpPr>
            <p:nvPr/>
          </p:nvSpPr>
          <p:spPr bwMode="auto">
            <a:xfrm flipV="1">
              <a:off x="4352698" y="2811012"/>
              <a:ext cx="3951287"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 name="Line 18">
              <a:extLst>
                <a:ext uri="{FF2B5EF4-FFF2-40B4-BE49-F238E27FC236}">
                  <a16:creationId xmlns:a16="http://schemas.microsoft.com/office/drawing/2014/main" id="{3173FF56-BD9B-654B-92B6-4B36C86F420A}"/>
                </a:ext>
              </a:extLst>
            </p:cNvPr>
            <p:cNvSpPr>
              <a:spLocks noChangeShapeType="1"/>
            </p:cNvSpPr>
            <p:nvPr/>
          </p:nvSpPr>
          <p:spPr bwMode="auto">
            <a:xfrm flipV="1">
              <a:off x="4347935" y="3206299"/>
              <a:ext cx="3951288"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2" name="Line 19">
              <a:extLst>
                <a:ext uri="{FF2B5EF4-FFF2-40B4-BE49-F238E27FC236}">
                  <a16:creationId xmlns:a16="http://schemas.microsoft.com/office/drawing/2014/main" id="{84202EA3-2833-F04E-AA3C-8BB8999BFBC1}"/>
                </a:ext>
              </a:extLst>
            </p:cNvPr>
            <p:cNvSpPr>
              <a:spLocks noChangeShapeType="1"/>
            </p:cNvSpPr>
            <p:nvPr/>
          </p:nvSpPr>
          <p:spPr bwMode="auto">
            <a:xfrm flipV="1">
              <a:off x="4343173" y="3596824"/>
              <a:ext cx="3951287"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3" name="Line 20">
              <a:extLst>
                <a:ext uri="{FF2B5EF4-FFF2-40B4-BE49-F238E27FC236}">
                  <a16:creationId xmlns:a16="http://schemas.microsoft.com/office/drawing/2014/main" id="{B5EE22BF-1DD2-B74E-9710-050E4C365A6C}"/>
                </a:ext>
              </a:extLst>
            </p:cNvPr>
            <p:cNvSpPr>
              <a:spLocks noChangeShapeType="1"/>
            </p:cNvSpPr>
            <p:nvPr/>
          </p:nvSpPr>
          <p:spPr bwMode="auto">
            <a:xfrm flipV="1">
              <a:off x="4343173" y="4158799"/>
              <a:ext cx="3951287"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 name="Line 21">
              <a:extLst>
                <a:ext uri="{FF2B5EF4-FFF2-40B4-BE49-F238E27FC236}">
                  <a16:creationId xmlns:a16="http://schemas.microsoft.com/office/drawing/2014/main" id="{E3D5975A-D204-D047-91DC-FE8A65BBCCE9}"/>
                </a:ext>
              </a:extLst>
            </p:cNvPr>
            <p:cNvSpPr>
              <a:spLocks noChangeShapeType="1"/>
            </p:cNvSpPr>
            <p:nvPr/>
          </p:nvSpPr>
          <p:spPr bwMode="auto">
            <a:xfrm flipH="1" flipV="1">
              <a:off x="6303735" y="2814187"/>
              <a:ext cx="4763" cy="77787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65" name="Group 64">
              <a:extLst>
                <a:ext uri="{FF2B5EF4-FFF2-40B4-BE49-F238E27FC236}">
                  <a16:creationId xmlns:a16="http://schemas.microsoft.com/office/drawing/2014/main" id="{067C1EE2-2B96-F74C-A327-2DFC2DFC62BA}"/>
                </a:ext>
              </a:extLst>
            </p:cNvPr>
            <p:cNvGrpSpPr/>
            <p:nvPr/>
          </p:nvGrpSpPr>
          <p:grpSpPr>
            <a:xfrm>
              <a:off x="6113100" y="2788385"/>
              <a:ext cx="7264695" cy="1048460"/>
              <a:chOff x="6113100" y="2788385"/>
              <a:chExt cx="7264695" cy="1048460"/>
            </a:xfrm>
          </p:grpSpPr>
          <p:sp>
            <p:nvSpPr>
              <p:cNvPr id="67" name="Text Box 22">
                <a:extLst>
                  <a:ext uri="{FF2B5EF4-FFF2-40B4-BE49-F238E27FC236}">
                    <a16:creationId xmlns:a16="http://schemas.microsoft.com/office/drawing/2014/main" id="{2E8A978C-B58F-724E-97B2-2FB3E91F6385}"/>
                  </a:ext>
                </a:extLst>
              </p:cNvPr>
              <p:cNvSpPr txBox="1">
                <a:spLocks noChangeArrowheads="1"/>
              </p:cNvSpPr>
              <p:nvPr/>
            </p:nvSpPr>
            <p:spPr bwMode="auto">
              <a:xfrm>
                <a:off x="6113100" y="2788385"/>
                <a:ext cx="2293763" cy="5247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cs typeface="+mn-cs"/>
                  </a:rPr>
                  <a:t>receive window</a:t>
                </a:r>
              </a:p>
            </p:txBody>
          </p:sp>
          <p:sp>
            <p:nvSpPr>
              <p:cNvPr id="68" name="Text Box 49">
                <a:extLst>
                  <a:ext uri="{FF2B5EF4-FFF2-40B4-BE49-F238E27FC236}">
                    <a16:creationId xmlns:a16="http://schemas.microsoft.com/office/drawing/2014/main" id="{4311B6E6-847F-7C42-98B1-9875A91D17B3}"/>
                  </a:ext>
                </a:extLst>
              </p:cNvPr>
              <p:cNvSpPr txBox="1">
                <a:spLocks noChangeArrowheads="1"/>
              </p:cNvSpPr>
              <p:nvPr/>
            </p:nvSpPr>
            <p:spPr bwMode="auto">
              <a:xfrm>
                <a:off x="8724899" y="2847114"/>
                <a:ext cx="4652896" cy="98973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flow control: </a:t>
                </a:r>
                <a:r>
                  <a:rPr kumimoji="0" lang="en-US" sz="16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bytes receiver willing to accept</a:t>
                </a: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9" name="Line 53">
                <a:extLst>
                  <a:ext uri="{FF2B5EF4-FFF2-40B4-BE49-F238E27FC236}">
                    <a16:creationId xmlns:a16="http://schemas.microsoft.com/office/drawing/2014/main" id="{1B19FC7E-F3A0-3F49-A0E5-0BD2B4FBCBD0}"/>
                  </a:ext>
                </a:extLst>
              </p:cNvPr>
              <p:cNvSpPr>
                <a:spLocks noChangeShapeType="1"/>
              </p:cNvSpPr>
              <p:nvPr/>
            </p:nvSpPr>
            <p:spPr bwMode="auto">
              <a:xfrm flipH="1">
                <a:off x="8142852" y="3044701"/>
                <a:ext cx="582048" cy="0"/>
              </a:xfrm>
              <a:prstGeom prst="line">
                <a:avLst/>
              </a:prstGeom>
              <a:noFill/>
              <a:ln w="19050">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66" name="Line 10">
              <a:extLst>
                <a:ext uri="{FF2B5EF4-FFF2-40B4-BE49-F238E27FC236}">
                  <a16:creationId xmlns:a16="http://schemas.microsoft.com/office/drawing/2014/main" id="{C66942C1-B5F2-CD48-AEFD-79309840AF0C}"/>
                </a:ext>
              </a:extLst>
            </p:cNvPr>
            <p:cNvSpPr>
              <a:spLocks noChangeShapeType="1"/>
            </p:cNvSpPr>
            <p:nvPr/>
          </p:nvSpPr>
          <p:spPr bwMode="auto">
            <a:xfrm flipH="1" flipV="1">
              <a:off x="6289447" y="1679374"/>
              <a:ext cx="1761" cy="365184"/>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0" name="Slide Number Placeholder 2">
            <a:extLst>
              <a:ext uri="{FF2B5EF4-FFF2-40B4-BE49-F238E27FC236}">
                <a16:creationId xmlns:a16="http://schemas.microsoft.com/office/drawing/2014/main" id="{3A4399FC-22AC-CD4F-9984-791C62C984F2}"/>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64</a:t>
            </a:fld>
            <a:endParaRPr lang="en-US" dirty="0"/>
          </a:p>
        </p:txBody>
      </p:sp>
    </p:spTree>
    <p:extLst>
      <p:ext uri="{BB962C8B-B14F-4D97-AF65-F5344CB8AC3E}">
        <p14:creationId xmlns:p14="http://schemas.microsoft.com/office/powerpoint/2010/main" val="859008616"/>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grpSp>
        <p:nvGrpSpPr>
          <p:cNvPr id="10" name="Group 9">
            <a:extLst>
              <a:ext uri="{FF2B5EF4-FFF2-40B4-BE49-F238E27FC236}">
                <a16:creationId xmlns:a16="http://schemas.microsoft.com/office/drawing/2014/main" id="{9B4B0832-7295-6748-A6EB-5D9B0607F222}"/>
              </a:ext>
            </a:extLst>
          </p:cNvPr>
          <p:cNvGrpSpPr/>
          <p:nvPr/>
        </p:nvGrpSpPr>
        <p:grpSpPr>
          <a:xfrm>
            <a:off x="756989" y="3535828"/>
            <a:ext cx="4164772" cy="1950572"/>
            <a:chOff x="363537" y="4127499"/>
            <a:chExt cx="4164772" cy="1950572"/>
          </a:xfrm>
        </p:grpSpPr>
        <p:sp>
          <p:nvSpPr>
            <p:cNvPr id="179" name="Rectangle 110">
              <a:extLst>
                <a:ext uri="{FF2B5EF4-FFF2-40B4-BE49-F238E27FC236}">
                  <a16:creationId xmlns:a16="http://schemas.microsoft.com/office/drawing/2014/main" id="{71EEDA6C-9700-F540-8450-88D0CF387D8C}"/>
                </a:ext>
              </a:extLst>
            </p:cNvPr>
            <p:cNvSpPr>
              <a:spLocks noChangeArrowheads="1"/>
            </p:cNvSpPr>
            <p:nvPr/>
          </p:nvSpPr>
          <p:spPr bwMode="auto">
            <a:xfrm>
              <a:off x="363537" y="4397375"/>
              <a:ext cx="4134671" cy="1680696"/>
            </a:xfrm>
            <a:prstGeom prst="rect">
              <a:avLst/>
            </a:prstGeom>
            <a:solidFill>
              <a:srgbClr val="FFFFFF"/>
            </a:solidFill>
            <a:ln w="28575">
              <a:solidFill>
                <a:srgbClr val="CC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80" name="Text Box 111">
              <a:extLst>
                <a:ext uri="{FF2B5EF4-FFF2-40B4-BE49-F238E27FC236}">
                  <a16:creationId xmlns:a16="http://schemas.microsoft.com/office/drawing/2014/main" id="{8C96D4BC-6609-824B-A9B9-24E2A66F66C2}"/>
                </a:ext>
              </a:extLst>
            </p:cNvPr>
            <p:cNvSpPr txBox="1">
              <a:spLocks noChangeArrowheads="1"/>
            </p:cNvSpPr>
            <p:nvPr/>
          </p:nvSpPr>
          <p:spPr bwMode="auto">
            <a:xfrm>
              <a:off x="455613" y="4549775"/>
              <a:ext cx="4072696" cy="142192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controls sender, so sender won’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overflow receiver’s buffer by transmitting too much, too fast</a:t>
              </a:r>
              <a:endParaRPr kumimoji="0" lang="en-US" altLang="en-US" sz="105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181" name="Group 112">
              <a:extLst>
                <a:ext uri="{FF2B5EF4-FFF2-40B4-BE49-F238E27FC236}">
                  <a16:creationId xmlns:a16="http://schemas.microsoft.com/office/drawing/2014/main" id="{6B4EAE2E-56DA-864E-99A1-E535BFD3AF51}"/>
                </a:ext>
              </a:extLst>
            </p:cNvPr>
            <p:cNvGrpSpPr>
              <a:grpSpLocks/>
            </p:cNvGrpSpPr>
            <p:nvPr/>
          </p:nvGrpSpPr>
          <p:grpSpPr bwMode="auto">
            <a:xfrm>
              <a:off x="551438" y="4127499"/>
              <a:ext cx="2003542" cy="523875"/>
              <a:chOff x="3327" y="230"/>
              <a:chExt cx="1176" cy="330"/>
            </a:xfrm>
          </p:grpSpPr>
          <p:sp>
            <p:nvSpPr>
              <p:cNvPr id="183" name="Rectangle 113">
                <a:extLst>
                  <a:ext uri="{FF2B5EF4-FFF2-40B4-BE49-F238E27FC236}">
                    <a16:creationId xmlns:a16="http://schemas.microsoft.com/office/drawing/2014/main" id="{364B36BC-850A-C443-AFE1-8C4A92F8CA4E}"/>
                  </a:ext>
                </a:extLst>
              </p:cNvPr>
              <p:cNvSpPr>
                <a:spLocks noChangeArrowheads="1"/>
              </p:cNvSpPr>
              <p:nvPr/>
            </p:nvSpPr>
            <p:spPr bwMode="auto">
              <a:xfrm>
                <a:off x="3369" y="323"/>
                <a:ext cx="1134" cy="22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84" name="Text Box 114">
                <a:extLst>
                  <a:ext uri="{FF2B5EF4-FFF2-40B4-BE49-F238E27FC236}">
                    <a16:creationId xmlns:a16="http://schemas.microsoft.com/office/drawing/2014/main" id="{4A67984A-D193-3248-9AD8-3DC1586083A2}"/>
                  </a:ext>
                </a:extLst>
              </p:cNvPr>
              <p:cNvSpPr txBox="1">
                <a:spLocks noChangeArrowheads="1"/>
              </p:cNvSpPr>
              <p:nvPr/>
            </p:nvSpPr>
            <p:spPr bwMode="auto">
              <a:xfrm>
                <a:off x="3327" y="230"/>
                <a:ext cx="1136" cy="33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flow control</a:t>
                </a:r>
              </a:p>
            </p:txBody>
          </p:sp>
        </p:grpSp>
      </p:gr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7630935" y="2806352"/>
            <a:ext cx="2092487" cy="2971623"/>
            <a:chOff x="7630935" y="2806352"/>
            <a:chExt cx="2092487"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7630935" y="3080408"/>
              <a:ext cx="1309687" cy="2697567"/>
              <a:chOff x="7074521" y="3577949"/>
              <a:chExt cx="1309687"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2" name="Slide Number Placeholder 2">
            <a:extLst>
              <a:ext uri="{FF2B5EF4-FFF2-40B4-BE49-F238E27FC236}">
                <a16:creationId xmlns:a16="http://schemas.microsoft.com/office/drawing/2014/main" id="{6AC88DD4-8D5E-1A4B-AF04-AF0A9B96E264}"/>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65</a:t>
            </a:fld>
            <a:endParaRPr lang="en-US" dirty="0"/>
          </a:p>
        </p:txBody>
      </p:sp>
    </p:spTree>
    <p:extLst>
      <p:ext uri="{BB962C8B-B14F-4D97-AF65-F5344CB8AC3E}">
        <p14:creationId xmlns:p14="http://schemas.microsoft.com/office/powerpoint/2010/main" val="3329041873"/>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54" name="Rectangle 75">
            <a:extLst>
              <a:ext uri="{FF2B5EF4-FFF2-40B4-BE49-F238E27FC236}">
                <a16:creationId xmlns:a16="http://schemas.microsoft.com/office/drawing/2014/main" id="{78F7B284-6B74-F548-982C-C01C5F7D3D99}"/>
              </a:ext>
            </a:extLst>
          </p:cNvPr>
          <p:cNvSpPr txBox="1">
            <a:spLocks noChangeArrowheads="1"/>
          </p:cNvSpPr>
          <p:nvPr/>
        </p:nvSpPr>
        <p:spPr>
          <a:xfrm>
            <a:off x="668940" y="1485900"/>
            <a:ext cx="5826405" cy="490696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TCP 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advertises” free buffer space in </a:t>
            </a:r>
            <a:r>
              <a:rPr kumimoji="0" lang="en-US" altLang="ja-JP" sz="2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field in TCP header</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a:t>
            </a:r>
            <a:r>
              <a:rPr kumimoji="0" lang="en-US" altLang="en-US" sz="24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size set via socket options (typical default is 4096 bytes)</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many operating systems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autoadjust</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limits amount of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in-flight”) data to received </a:t>
            </a:r>
            <a:r>
              <a:rPr kumimoji="0" lang="en-US" altLang="ja-JP" sz="2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endParaRPr kumimoji="0" lang="en-US" altLang="ja-JP" sz="2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guarantees receive buffer will not overflow</a:t>
            </a:r>
          </a:p>
        </p:txBody>
      </p:sp>
      <p:grpSp>
        <p:nvGrpSpPr>
          <p:cNvPr id="81" name="Group 72">
            <a:extLst>
              <a:ext uri="{FF2B5EF4-FFF2-40B4-BE49-F238E27FC236}">
                <a16:creationId xmlns:a16="http://schemas.microsoft.com/office/drawing/2014/main" id="{BCF10484-C4F0-2146-A1F6-01CD23E18EAF}"/>
              </a:ext>
            </a:extLst>
          </p:cNvPr>
          <p:cNvGrpSpPr>
            <a:grpSpLocks/>
          </p:cNvGrpSpPr>
          <p:nvPr/>
        </p:nvGrpSpPr>
        <p:grpSpPr bwMode="auto">
          <a:xfrm>
            <a:off x="8147517" y="2351087"/>
            <a:ext cx="2578100" cy="2155825"/>
            <a:chOff x="512" y="1294"/>
            <a:chExt cx="1888" cy="1358"/>
          </a:xfrm>
        </p:grpSpPr>
        <p:grpSp>
          <p:nvGrpSpPr>
            <p:cNvPr id="82" name="Group 17">
              <a:extLst>
                <a:ext uri="{FF2B5EF4-FFF2-40B4-BE49-F238E27FC236}">
                  <a16:creationId xmlns:a16="http://schemas.microsoft.com/office/drawing/2014/main" id="{1B215862-92BC-FD44-8231-FAC4460EC932}"/>
                </a:ext>
              </a:extLst>
            </p:cNvPr>
            <p:cNvGrpSpPr>
              <a:grpSpLocks/>
            </p:cNvGrpSpPr>
            <p:nvPr/>
          </p:nvGrpSpPr>
          <p:grpSpPr bwMode="auto">
            <a:xfrm>
              <a:off x="1232" y="1410"/>
              <a:ext cx="336" cy="130"/>
              <a:chOff x="2003" y="1816"/>
              <a:chExt cx="336" cy="130"/>
            </a:xfrm>
          </p:grpSpPr>
          <p:sp>
            <p:nvSpPr>
              <p:cNvPr id="91" name="Rectangle 18">
                <a:extLst>
                  <a:ext uri="{FF2B5EF4-FFF2-40B4-BE49-F238E27FC236}">
                    <a16:creationId xmlns:a16="http://schemas.microsoft.com/office/drawing/2014/main" id="{9F916805-82BB-7244-99A5-5F0A5D165046}"/>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2" name="Rectangle 19">
                <a:extLst>
                  <a:ext uri="{FF2B5EF4-FFF2-40B4-BE49-F238E27FC236}">
                    <a16:creationId xmlns:a16="http://schemas.microsoft.com/office/drawing/2014/main" id="{4DA550D0-215D-334C-AB2B-CF8748123D33}"/>
                  </a:ext>
                </a:extLst>
              </p:cNvPr>
              <p:cNvSpPr>
                <a:spLocks noChangeArrowheads="1"/>
              </p:cNvSpPr>
              <p:nvPr/>
            </p:nvSpPr>
            <p:spPr bwMode="auto">
              <a:xfrm>
                <a:off x="2105" y="1833"/>
                <a:ext cx="108" cy="99"/>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3" name="Rectangle 20">
                <a:extLst>
                  <a:ext uri="{FF2B5EF4-FFF2-40B4-BE49-F238E27FC236}">
                    <a16:creationId xmlns:a16="http://schemas.microsoft.com/office/drawing/2014/main" id="{B48A6578-4F82-8A4E-B684-CD32D31F82B1}"/>
                  </a:ext>
                </a:extLst>
              </p:cNvPr>
              <p:cNvSpPr>
                <a:spLocks noChangeArrowheads="1"/>
              </p:cNvSpPr>
              <p:nvPr/>
            </p:nvSpPr>
            <p:spPr bwMode="auto">
              <a:xfrm>
                <a:off x="2228" y="1891"/>
                <a:ext cx="28"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4" name="Rectangle 21">
                <a:extLst>
                  <a:ext uri="{FF2B5EF4-FFF2-40B4-BE49-F238E27FC236}">
                    <a16:creationId xmlns:a16="http://schemas.microsoft.com/office/drawing/2014/main" id="{FE3C8549-958F-8C49-9BB2-21BE77A5A384}"/>
                  </a:ext>
                </a:extLst>
              </p:cNvPr>
              <p:cNvSpPr>
                <a:spLocks noChangeArrowheads="1"/>
              </p:cNvSpPr>
              <p:nvPr/>
            </p:nvSpPr>
            <p:spPr bwMode="auto">
              <a:xfrm>
                <a:off x="2056" y="189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83" name="Rectangle 52">
              <a:extLst>
                <a:ext uri="{FF2B5EF4-FFF2-40B4-BE49-F238E27FC236}">
                  <a16:creationId xmlns:a16="http://schemas.microsoft.com/office/drawing/2014/main" id="{4EAEE0E4-1542-A044-B98C-0D8E8528492B}"/>
                </a:ext>
              </a:extLst>
            </p:cNvPr>
            <p:cNvSpPr>
              <a:spLocks noChangeArrowheads="1"/>
            </p:cNvSpPr>
            <p:nvPr/>
          </p:nvSpPr>
          <p:spPr bwMode="auto">
            <a:xfrm>
              <a:off x="526" y="1522"/>
              <a:ext cx="1871" cy="896"/>
            </a:xfrm>
            <a:prstGeom prst="rect">
              <a:avLst/>
            </a:prstGeom>
            <a:solidFill>
              <a:srgbClr val="0000A8"/>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4" name="Line 53">
              <a:extLst>
                <a:ext uri="{FF2B5EF4-FFF2-40B4-BE49-F238E27FC236}">
                  <a16:creationId xmlns:a16="http://schemas.microsoft.com/office/drawing/2014/main" id="{1BF4AFA5-7079-8E48-98E5-F01131B6DC42}"/>
                </a:ext>
              </a:extLst>
            </p:cNvPr>
            <p:cNvSpPr>
              <a:spLocks noChangeShapeType="1"/>
            </p:cNvSpPr>
            <p:nvPr/>
          </p:nvSpPr>
          <p:spPr bwMode="auto">
            <a:xfrm>
              <a:off x="512" y="1863"/>
              <a:ext cx="188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5" name="AutoShape 54">
              <a:extLst>
                <a:ext uri="{FF2B5EF4-FFF2-40B4-BE49-F238E27FC236}">
                  <a16:creationId xmlns:a16="http://schemas.microsoft.com/office/drawing/2014/main" id="{01CE49A7-7FEA-2F41-B96C-9C13B374840D}"/>
                </a:ext>
              </a:extLst>
            </p:cNvPr>
            <p:cNvSpPr>
              <a:spLocks noChangeArrowheads="1"/>
            </p:cNvSpPr>
            <p:nvPr/>
          </p:nvSpPr>
          <p:spPr bwMode="auto">
            <a:xfrm>
              <a:off x="1310" y="1294"/>
              <a:ext cx="157" cy="288"/>
            </a:xfrm>
            <a:prstGeom prst="upArrow">
              <a:avLst>
                <a:gd name="adj1" fmla="val 50000"/>
                <a:gd name="adj2" fmla="val 45860"/>
              </a:avLst>
            </a:prstGeom>
            <a:solidFill>
              <a:srgbClr val="CC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6" name="Rectangle 55" descr="Dark upward diagonal">
              <a:extLst>
                <a:ext uri="{FF2B5EF4-FFF2-40B4-BE49-F238E27FC236}">
                  <a16:creationId xmlns:a16="http://schemas.microsoft.com/office/drawing/2014/main" id="{E7DBF90D-63AF-CA4B-B765-CCAF65A7F80D}"/>
                </a:ext>
              </a:extLst>
            </p:cNvPr>
            <p:cNvSpPr>
              <a:spLocks noChangeArrowheads="1"/>
            </p:cNvSpPr>
            <p:nvPr/>
          </p:nvSpPr>
          <p:spPr bwMode="auto">
            <a:xfrm>
              <a:off x="534" y="1856"/>
              <a:ext cx="1848" cy="555"/>
            </a:xfrm>
            <a:prstGeom prst="rect">
              <a:avLst/>
            </a:prstGeom>
            <a:solidFill>
              <a:schemeClr val="bg1">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7" name="AutoShape 56">
              <a:extLst>
                <a:ext uri="{FF2B5EF4-FFF2-40B4-BE49-F238E27FC236}">
                  <a16:creationId xmlns:a16="http://schemas.microsoft.com/office/drawing/2014/main" id="{E85EDD4B-2EB2-CF4B-A7E7-5DB87DD8E261}"/>
                </a:ext>
              </a:extLst>
            </p:cNvPr>
            <p:cNvSpPr>
              <a:spLocks noChangeArrowheads="1"/>
            </p:cNvSpPr>
            <p:nvPr/>
          </p:nvSpPr>
          <p:spPr bwMode="auto">
            <a:xfrm>
              <a:off x="1312" y="2364"/>
              <a:ext cx="157" cy="288"/>
            </a:xfrm>
            <a:prstGeom prst="upArrow">
              <a:avLst>
                <a:gd name="adj1" fmla="val 50000"/>
                <a:gd name="adj2" fmla="val 45860"/>
              </a:avLst>
            </a:prstGeom>
            <a:solidFill>
              <a:srgbClr val="CC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8" name="Text Box 57">
              <a:extLst>
                <a:ext uri="{FF2B5EF4-FFF2-40B4-BE49-F238E27FC236}">
                  <a16:creationId xmlns:a16="http://schemas.microsoft.com/office/drawing/2014/main" id="{18AF2730-2703-2A49-8B1B-CCB541608D5B}"/>
                </a:ext>
              </a:extLst>
            </p:cNvPr>
            <p:cNvSpPr txBox="1">
              <a:spLocks noChangeArrowheads="1"/>
            </p:cNvSpPr>
            <p:nvPr/>
          </p:nvSpPr>
          <p:spPr bwMode="auto">
            <a:xfrm>
              <a:off x="814" y="1568"/>
              <a:ext cx="1243"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Tahoma" charset="0"/>
                  <a:ea typeface="ＭＳ Ｐゴシック" charset="0"/>
                  <a:cs typeface="+mn-cs"/>
                </a:rPr>
                <a:t>buffered data</a:t>
              </a:r>
            </a:p>
          </p:txBody>
        </p:sp>
        <p:sp>
          <p:nvSpPr>
            <p:cNvPr id="89" name="Line 58">
              <a:extLst>
                <a:ext uri="{FF2B5EF4-FFF2-40B4-BE49-F238E27FC236}">
                  <a16:creationId xmlns:a16="http://schemas.microsoft.com/office/drawing/2014/main" id="{3E425F76-602D-884F-B462-CE3703890F46}"/>
                </a:ext>
              </a:extLst>
            </p:cNvPr>
            <p:cNvSpPr>
              <a:spLocks noChangeShapeType="1"/>
            </p:cNvSpPr>
            <p:nvPr/>
          </p:nvSpPr>
          <p:spPr bwMode="auto">
            <a:xfrm>
              <a:off x="522" y="1857"/>
              <a:ext cx="1878" cy="7"/>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0" name="Text Box 59">
              <a:extLst>
                <a:ext uri="{FF2B5EF4-FFF2-40B4-BE49-F238E27FC236}">
                  <a16:creationId xmlns:a16="http://schemas.microsoft.com/office/drawing/2014/main" id="{FAA57939-600A-5644-BD7E-58580D1D7997}"/>
                </a:ext>
              </a:extLst>
            </p:cNvPr>
            <p:cNvSpPr txBox="1">
              <a:spLocks noChangeArrowheads="1"/>
            </p:cNvSpPr>
            <p:nvPr/>
          </p:nvSpPr>
          <p:spPr bwMode="auto">
            <a:xfrm>
              <a:off x="653" y="2020"/>
              <a:ext cx="1529"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free buffer space</a:t>
              </a:r>
            </a:p>
          </p:txBody>
        </p:sp>
      </p:grpSp>
      <p:sp>
        <p:nvSpPr>
          <p:cNvPr id="95" name="Text Box 62">
            <a:extLst>
              <a:ext uri="{FF2B5EF4-FFF2-40B4-BE49-F238E27FC236}">
                <a16:creationId xmlns:a16="http://schemas.microsoft.com/office/drawing/2014/main" id="{AEFCE47F-E93D-AF44-B3F4-73BB671A7DAA}"/>
              </a:ext>
            </a:extLst>
          </p:cNvPr>
          <p:cNvSpPr txBox="1">
            <a:spLocks noChangeArrowheads="1"/>
          </p:cNvSpPr>
          <p:nvPr/>
        </p:nvSpPr>
        <p:spPr bwMode="auto">
          <a:xfrm>
            <a:off x="7260104" y="3495674"/>
            <a:ext cx="6731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urier New" charset="0"/>
                <a:ea typeface="ＭＳ Ｐゴシック" charset="0"/>
                <a:cs typeface="+mn-cs"/>
              </a:rPr>
              <a:t>rwnd</a:t>
            </a:r>
          </a:p>
        </p:txBody>
      </p:sp>
      <p:sp>
        <p:nvSpPr>
          <p:cNvPr id="96" name="Line 64">
            <a:extLst>
              <a:ext uri="{FF2B5EF4-FFF2-40B4-BE49-F238E27FC236}">
                <a16:creationId xmlns:a16="http://schemas.microsoft.com/office/drawing/2014/main" id="{16902A7E-A0A9-CA44-AA34-DA532E0008E8}"/>
              </a:ext>
            </a:extLst>
          </p:cNvPr>
          <p:cNvSpPr>
            <a:spLocks noChangeShapeType="1"/>
          </p:cNvSpPr>
          <p:nvPr/>
        </p:nvSpPr>
        <p:spPr bwMode="auto">
          <a:xfrm>
            <a:off x="7771279" y="3228974"/>
            <a:ext cx="0" cy="322263"/>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7" name="Line 65">
            <a:extLst>
              <a:ext uri="{FF2B5EF4-FFF2-40B4-BE49-F238E27FC236}">
                <a16:creationId xmlns:a16="http://schemas.microsoft.com/office/drawing/2014/main" id="{D648F6B1-0A50-8C4D-A7D2-3CF747C8BABF}"/>
              </a:ext>
            </a:extLst>
          </p:cNvPr>
          <p:cNvSpPr>
            <a:spLocks noChangeShapeType="1"/>
          </p:cNvSpPr>
          <p:nvPr/>
        </p:nvSpPr>
        <p:spPr bwMode="auto">
          <a:xfrm flipV="1">
            <a:off x="7771279" y="3754437"/>
            <a:ext cx="0" cy="322262"/>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8" name="Line 66">
            <a:extLst>
              <a:ext uri="{FF2B5EF4-FFF2-40B4-BE49-F238E27FC236}">
                <a16:creationId xmlns:a16="http://schemas.microsoft.com/office/drawing/2014/main" id="{6D1EA1AA-F1A0-E74F-8EB6-323F135BBE4A}"/>
              </a:ext>
            </a:extLst>
          </p:cNvPr>
          <p:cNvSpPr>
            <a:spLocks noChangeShapeType="1"/>
          </p:cNvSpPr>
          <p:nvPr/>
        </p:nvSpPr>
        <p:spPr bwMode="auto">
          <a:xfrm>
            <a:off x="7617292" y="4086224"/>
            <a:ext cx="4762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9" name="Line 67">
            <a:extLst>
              <a:ext uri="{FF2B5EF4-FFF2-40B4-BE49-F238E27FC236}">
                <a16:creationId xmlns:a16="http://schemas.microsoft.com/office/drawing/2014/main" id="{1C85352E-17C9-D549-A2BD-57A09913F048}"/>
              </a:ext>
            </a:extLst>
          </p:cNvPr>
          <p:cNvSpPr>
            <a:spLocks noChangeShapeType="1"/>
          </p:cNvSpPr>
          <p:nvPr/>
        </p:nvSpPr>
        <p:spPr bwMode="auto">
          <a:xfrm>
            <a:off x="7666504" y="3217862"/>
            <a:ext cx="1968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0" name="Line 68">
            <a:extLst>
              <a:ext uri="{FF2B5EF4-FFF2-40B4-BE49-F238E27FC236}">
                <a16:creationId xmlns:a16="http://schemas.microsoft.com/office/drawing/2014/main" id="{EBC9AE0D-2B04-2645-9476-0B3051DF9276}"/>
              </a:ext>
            </a:extLst>
          </p:cNvPr>
          <p:cNvSpPr>
            <a:spLocks noChangeShapeType="1"/>
          </p:cNvSpPr>
          <p:nvPr/>
        </p:nvSpPr>
        <p:spPr bwMode="auto">
          <a:xfrm>
            <a:off x="7639517" y="2692399"/>
            <a:ext cx="4762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1" name="Line 69">
            <a:extLst>
              <a:ext uri="{FF2B5EF4-FFF2-40B4-BE49-F238E27FC236}">
                <a16:creationId xmlns:a16="http://schemas.microsoft.com/office/drawing/2014/main" id="{C0332117-A4C3-844D-8A08-8B0B485AD2EA}"/>
              </a:ext>
            </a:extLst>
          </p:cNvPr>
          <p:cNvSpPr>
            <a:spLocks noChangeShapeType="1"/>
          </p:cNvSpPr>
          <p:nvPr/>
        </p:nvSpPr>
        <p:spPr bwMode="auto">
          <a:xfrm>
            <a:off x="8028454" y="2697162"/>
            <a:ext cx="0" cy="17780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2" name="Line 70">
            <a:extLst>
              <a:ext uri="{FF2B5EF4-FFF2-40B4-BE49-F238E27FC236}">
                <a16:creationId xmlns:a16="http://schemas.microsoft.com/office/drawing/2014/main" id="{838B5881-D7D0-554D-93A9-E8D16418B8D3}"/>
              </a:ext>
            </a:extLst>
          </p:cNvPr>
          <p:cNvSpPr>
            <a:spLocks noChangeShapeType="1"/>
          </p:cNvSpPr>
          <p:nvPr/>
        </p:nvSpPr>
        <p:spPr bwMode="auto">
          <a:xfrm flipH="1">
            <a:off x="8026867" y="3121024"/>
            <a:ext cx="0" cy="95408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3" name="Text Box 71">
            <a:extLst>
              <a:ext uri="{FF2B5EF4-FFF2-40B4-BE49-F238E27FC236}">
                <a16:creationId xmlns:a16="http://schemas.microsoft.com/office/drawing/2014/main" id="{76399630-36A1-DE42-B526-233291123DB6}"/>
              </a:ext>
            </a:extLst>
          </p:cNvPr>
          <p:cNvSpPr txBox="1">
            <a:spLocks noChangeArrowheads="1"/>
          </p:cNvSpPr>
          <p:nvPr/>
        </p:nvSpPr>
        <p:spPr bwMode="auto">
          <a:xfrm>
            <a:off x="6874342" y="2857499"/>
            <a:ext cx="1284287"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urier New" charset="0"/>
                <a:ea typeface="ＭＳ Ｐゴシック" charset="0"/>
                <a:cs typeface="+mn-cs"/>
              </a:rPr>
              <a:t>RcvBuffer</a:t>
            </a:r>
          </a:p>
        </p:txBody>
      </p:sp>
      <p:sp>
        <p:nvSpPr>
          <p:cNvPr id="104" name="Text Box 73">
            <a:extLst>
              <a:ext uri="{FF2B5EF4-FFF2-40B4-BE49-F238E27FC236}">
                <a16:creationId xmlns:a16="http://schemas.microsoft.com/office/drawing/2014/main" id="{B6E3B689-E8B2-BF4B-86DF-927AF5D4F690}"/>
              </a:ext>
            </a:extLst>
          </p:cNvPr>
          <p:cNvSpPr txBox="1">
            <a:spLocks noChangeArrowheads="1"/>
          </p:cNvSpPr>
          <p:nvPr/>
        </p:nvSpPr>
        <p:spPr bwMode="auto">
          <a:xfrm>
            <a:off x="8152610" y="4486274"/>
            <a:ext cx="252505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segment payloads</a:t>
            </a:r>
          </a:p>
        </p:txBody>
      </p:sp>
      <p:sp>
        <p:nvSpPr>
          <p:cNvPr id="105" name="Text Box 74">
            <a:extLst>
              <a:ext uri="{FF2B5EF4-FFF2-40B4-BE49-F238E27FC236}">
                <a16:creationId xmlns:a16="http://schemas.microsoft.com/office/drawing/2014/main" id="{91F2C3EF-EE52-4542-BF6E-028621EA7670}"/>
              </a:ext>
            </a:extLst>
          </p:cNvPr>
          <p:cNvSpPr txBox="1">
            <a:spLocks noChangeArrowheads="1"/>
          </p:cNvSpPr>
          <p:nvPr/>
        </p:nvSpPr>
        <p:spPr bwMode="auto">
          <a:xfrm>
            <a:off x="8203635" y="1985962"/>
            <a:ext cx="247856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to application process</a:t>
            </a:r>
          </a:p>
        </p:txBody>
      </p:sp>
      <p:sp>
        <p:nvSpPr>
          <p:cNvPr id="106" name="Text Box 76">
            <a:extLst>
              <a:ext uri="{FF2B5EF4-FFF2-40B4-BE49-F238E27FC236}">
                <a16:creationId xmlns:a16="http://schemas.microsoft.com/office/drawing/2014/main" id="{0CF681A2-AC47-5344-AE94-24FC5FD82425}"/>
              </a:ext>
            </a:extLst>
          </p:cNvPr>
          <p:cNvSpPr txBox="1">
            <a:spLocks noChangeArrowheads="1"/>
          </p:cNvSpPr>
          <p:nvPr/>
        </p:nvSpPr>
        <p:spPr bwMode="auto">
          <a:xfrm>
            <a:off x="7554658" y="5138737"/>
            <a:ext cx="35637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receiver-side buffering</a:t>
            </a:r>
          </a:p>
        </p:txBody>
      </p:sp>
      <p:sp>
        <p:nvSpPr>
          <p:cNvPr id="30" name="Slide Number Placeholder 2">
            <a:extLst>
              <a:ext uri="{FF2B5EF4-FFF2-40B4-BE49-F238E27FC236}">
                <a16:creationId xmlns:a16="http://schemas.microsoft.com/office/drawing/2014/main" id="{FD800B74-F67D-AF4D-AABB-EE14B6FEBDCB}"/>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66</a:t>
            </a:fld>
            <a:endParaRPr lang="en-US" dirty="0"/>
          </a:p>
        </p:txBody>
      </p:sp>
    </p:spTree>
    <p:extLst>
      <p:ext uri="{BB962C8B-B14F-4D97-AF65-F5344CB8AC3E}">
        <p14:creationId xmlns:p14="http://schemas.microsoft.com/office/powerpoint/2010/main" val="4217487287"/>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54" name="Rectangle 75">
            <a:extLst>
              <a:ext uri="{FF2B5EF4-FFF2-40B4-BE49-F238E27FC236}">
                <a16:creationId xmlns:a16="http://schemas.microsoft.com/office/drawing/2014/main" id="{78F7B284-6B74-F548-982C-C01C5F7D3D99}"/>
              </a:ext>
            </a:extLst>
          </p:cNvPr>
          <p:cNvSpPr txBox="1">
            <a:spLocks noChangeArrowheads="1"/>
          </p:cNvSpPr>
          <p:nvPr/>
        </p:nvSpPr>
        <p:spPr>
          <a:xfrm>
            <a:off x="668940" y="1485900"/>
            <a:ext cx="5826405" cy="490696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TCP 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advertises” free buffer space in </a:t>
            </a:r>
            <a:r>
              <a:rPr kumimoji="0" lang="en-US" altLang="ja-JP" sz="2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field in TCP header</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a:t>
            </a:r>
            <a:r>
              <a:rPr kumimoji="0" lang="en-US" altLang="en-US" sz="24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size set via socket options (typical default is 4096 bytes)</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many operating systems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autoadjust</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limits amount of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in-flight”) data to received </a:t>
            </a:r>
            <a:r>
              <a:rPr kumimoji="0" lang="en-US" altLang="ja-JP" sz="2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endParaRPr kumimoji="0" lang="en-US" altLang="ja-JP" sz="2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guarantees receive buffer will not overflow</a:t>
            </a:r>
          </a:p>
        </p:txBody>
      </p:sp>
      <p:grpSp>
        <p:nvGrpSpPr>
          <p:cNvPr id="4" name="Group 3">
            <a:extLst>
              <a:ext uri="{FF2B5EF4-FFF2-40B4-BE49-F238E27FC236}">
                <a16:creationId xmlns:a16="http://schemas.microsoft.com/office/drawing/2014/main" id="{65ED315A-00AA-7C4A-8164-7D6F6F0CAA0E}"/>
              </a:ext>
            </a:extLst>
          </p:cNvPr>
          <p:cNvGrpSpPr/>
          <p:nvPr/>
        </p:nvGrpSpPr>
        <p:grpSpPr>
          <a:xfrm>
            <a:off x="7363745" y="1068614"/>
            <a:ext cx="4349284" cy="5165818"/>
            <a:chOff x="7334716" y="821871"/>
            <a:chExt cx="4349284" cy="5165818"/>
          </a:xfrm>
        </p:grpSpPr>
        <p:sp>
          <p:nvSpPr>
            <p:cNvPr id="43" name="Text Box 49">
              <a:extLst>
                <a:ext uri="{FF2B5EF4-FFF2-40B4-BE49-F238E27FC236}">
                  <a16:creationId xmlns:a16="http://schemas.microsoft.com/office/drawing/2014/main" id="{4942189D-75C7-5146-A769-620DCCD5AD2C}"/>
                </a:ext>
              </a:extLst>
            </p:cNvPr>
            <p:cNvSpPr txBox="1">
              <a:spLocks noChangeArrowheads="1"/>
            </p:cNvSpPr>
            <p:nvPr/>
          </p:nvSpPr>
          <p:spPr bwMode="auto">
            <a:xfrm>
              <a:off x="7334716" y="821871"/>
              <a:ext cx="4349284" cy="3416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flow control: </a:t>
              </a:r>
              <a:r>
                <a:rPr kumimoji="0" lang="en-US" sz="16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bytes receiver willing to accept</a:t>
              </a: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3" name="Group 2">
              <a:extLst>
                <a:ext uri="{FF2B5EF4-FFF2-40B4-BE49-F238E27FC236}">
                  <a16:creationId xmlns:a16="http://schemas.microsoft.com/office/drawing/2014/main" id="{013C6F91-8B0A-654D-A104-22DAAE940A5C}"/>
                </a:ext>
              </a:extLst>
            </p:cNvPr>
            <p:cNvGrpSpPr/>
            <p:nvPr/>
          </p:nvGrpSpPr>
          <p:grpSpPr>
            <a:xfrm>
              <a:off x="7490842" y="1445945"/>
              <a:ext cx="3173211" cy="4078555"/>
              <a:chOff x="7157014" y="1873079"/>
              <a:chExt cx="2251592" cy="2800562"/>
            </a:xfrm>
          </p:grpSpPr>
          <p:sp>
            <p:nvSpPr>
              <p:cNvPr id="31" name="Rectangle 4">
                <a:extLst>
                  <a:ext uri="{FF2B5EF4-FFF2-40B4-BE49-F238E27FC236}">
                    <a16:creationId xmlns:a16="http://schemas.microsoft.com/office/drawing/2014/main" id="{F26D3C4D-BBC1-F742-A1E0-D6E34A9B3149}"/>
                  </a:ext>
                </a:extLst>
              </p:cNvPr>
              <p:cNvSpPr>
                <a:spLocks noChangeArrowheads="1"/>
              </p:cNvSpPr>
              <p:nvPr/>
            </p:nvSpPr>
            <p:spPr bwMode="auto">
              <a:xfrm>
                <a:off x="7206558" y="1873079"/>
                <a:ext cx="2202048" cy="2745454"/>
              </a:xfrm>
              <a:prstGeom prst="rect">
                <a:avLst/>
              </a:prstGeom>
              <a:solidFill>
                <a:srgbClr val="000099"/>
              </a:solidFill>
              <a:ln>
                <a:noFill/>
              </a:ln>
              <a:effectLst/>
              <a:extLs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2" name="Rectangle 5">
                <a:extLst>
                  <a:ext uri="{FF2B5EF4-FFF2-40B4-BE49-F238E27FC236}">
                    <a16:creationId xmlns:a16="http://schemas.microsoft.com/office/drawing/2014/main" id="{EDEADB29-BFA2-B047-B027-A9139A42EC40}"/>
                  </a:ext>
                </a:extLst>
              </p:cNvPr>
              <p:cNvSpPr>
                <a:spLocks noChangeArrowheads="1"/>
              </p:cNvSpPr>
              <p:nvPr/>
            </p:nvSpPr>
            <p:spPr bwMode="auto">
              <a:xfrm>
                <a:off x="7158783" y="1939027"/>
                <a:ext cx="2202048" cy="2734614"/>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33" name="Line 8">
                <a:extLst>
                  <a:ext uri="{FF2B5EF4-FFF2-40B4-BE49-F238E27FC236}">
                    <a16:creationId xmlns:a16="http://schemas.microsoft.com/office/drawing/2014/main" id="{D6DDC5BF-A1E6-C24B-9CE3-F65B498DEB30}"/>
                  </a:ext>
                </a:extLst>
              </p:cNvPr>
              <p:cNvSpPr>
                <a:spLocks noChangeShapeType="1"/>
              </p:cNvSpPr>
              <p:nvPr/>
            </p:nvSpPr>
            <p:spPr bwMode="auto">
              <a:xfrm>
                <a:off x="7160553" y="2152232"/>
                <a:ext cx="2199395" cy="2711"/>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 name="Line 9">
                <a:extLst>
                  <a:ext uri="{FF2B5EF4-FFF2-40B4-BE49-F238E27FC236}">
                    <a16:creationId xmlns:a16="http://schemas.microsoft.com/office/drawing/2014/main" id="{D073AA58-CCB9-1143-BD54-AECB66E97A27}"/>
                  </a:ext>
                </a:extLst>
              </p:cNvPr>
              <p:cNvSpPr>
                <a:spLocks noChangeShapeType="1"/>
              </p:cNvSpPr>
              <p:nvPr/>
            </p:nvSpPr>
            <p:spPr bwMode="auto">
              <a:xfrm flipV="1">
                <a:off x="7157014" y="2368146"/>
                <a:ext cx="2202048"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 name="Line 16">
                <a:extLst>
                  <a:ext uri="{FF2B5EF4-FFF2-40B4-BE49-F238E27FC236}">
                    <a16:creationId xmlns:a16="http://schemas.microsoft.com/office/drawing/2014/main" id="{3BCF6F65-DFAE-C544-BAEE-68B6416C49EB}"/>
                  </a:ext>
                </a:extLst>
              </p:cNvPr>
              <p:cNvSpPr>
                <a:spLocks noChangeShapeType="1"/>
              </p:cNvSpPr>
              <p:nvPr/>
            </p:nvSpPr>
            <p:spPr bwMode="auto">
              <a:xfrm flipV="1">
                <a:off x="7162322" y="2584964"/>
                <a:ext cx="2202048"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 name="Line 18">
                <a:extLst>
                  <a:ext uri="{FF2B5EF4-FFF2-40B4-BE49-F238E27FC236}">
                    <a16:creationId xmlns:a16="http://schemas.microsoft.com/office/drawing/2014/main" id="{73D40423-B9BC-B445-A204-77B62C8A65F0}"/>
                  </a:ext>
                </a:extLst>
              </p:cNvPr>
              <p:cNvSpPr>
                <a:spLocks noChangeShapeType="1"/>
              </p:cNvSpPr>
              <p:nvPr/>
            </p:nvSpPr>
            <p:spPr bwMode="auto">
              <a:xfrm flipV="1">
                <a:off x="7159668" y="2809912"/>
                <a:ext cx="2202049"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 name="Line 19">
                <a:extLst>
                  <a:ext uri="{FF2B5EF4-FFF2-40B4-BE49-F238E27FC236}">
                    <a16:creationId xmlns:a16="http://schemas.microsoft.com/office/drawing/2014/main" id="{9E50A3C5-1DEF-C346-9F9A-A93A3289A502}"/>
                  </a:ext>
                </a:extLst>
              </p:cNvPr>
              <p:cNvSpPr>
                <a:spLocks noChangeShapeType="1"/>
              </p:cNvSpPr>
              <p:nvPr/>
            </p:nvSpPr>
            <p:spPr bwMode="auto">
              <a:xfrm flipV="1">
                <a:off x="7157014" y="3032150"/>
                <a:ext cx="2202048"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 name="Line 20">
                <a:extLst>
                  <a:ext uri="{FF2B5EF4-FFF2-40B4-BE49-F238E27FC236}">
                    <a16:creationId xmlns:a16="http://schemas.microsoft.com/office/drawing/2014/main" id="{548B775C-D85F-5847-B406-FA9F2CBD5940}"/>
                  </a:ext>
                </a:extLst>
              </p:cNvPr>
              <p:cNvSpPr>
                <a:spLocks noChangeShapeType="1"/>
              </p:cNvSpPr>
              <p:nvPr/>
            </p:nvSpPr>
            <p:spPr bwMode="auto">
              <a:xfrm flipV="1">
                <a:off x="7157014" y="3351956"/>
                <a:ext cx="2202048"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 name="Line 21">
                <a:extLst>
                  <a:ext uri="{FF2B5EF4-FFF2-40B4-BE49-F238E27FC236}">
                    <a16:creationId xmlns:a16="http://schemas.microsoft.com/office/drawing/2014/main" id="{5295938A-7AD9-3A43-B065-16AE7DE46620}"/>
                  </a:ext>
                </a:extLst>
              </p:cNvPr>
              <p:cNvSpPr>
                <a:spLocks noChangeShapeType="1"/>
              </p:cNvSpPr>
              <p:nvPr/>
            </p:nvSpPr>
            <p:spPr bwMode="auto">
              <a:xfrm flipH="1" flipV="1">
                <a:off x="8249633" y="2586771"/>
                <a:ext cx="2654" cy="442669"/>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 name="Text Box 22">
                <a:extLst>
                  <a:ext uri="{FF2B5EF4-FFF2-40B4-BE49-F238E27FC236}">
                    <a16:creationId xmlns:a16="http://schemas.microsoft.com/office/drawing/2014/main" id="{DBAB1210-0C8C-574D-9755-E0E40D1D8E2B}"/>
                  </a:ext>
                </a:extLst>
              </p:cNvPr>
              <p:cNvSpPr txBox="1">
                <a:spLocks noChangeArrowheads="1"/>
              </p:cNvSpPr>
              <p:nvPr/>
            </p:nvSpPr>
            <p:spPr bwMode="auto">
              <a:xfrm>
                <a:off x="8220544" y="2572087"/>
                <a:ext cx="1124010" cy="2324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receive window</a:t>
                </a:r>
              </a:p>
            </p:txBody>
          </p:sp>
          <p:sp>
            <p:nvSpPr>
              <p:cNvPr id="41" name="Line 10">
                <a:extLst>
                  <a:ext uri="{FF2B5EF4-FFF2-40B4-BE49-F238E27FC236}">
                    <a16:creationId xmlns:a16="http://schemas.microsoft.com/office/drawing/2014/main" id="{A5EAF221-945B-9044-8647-B161BDC6D143}"/>
                  </a:ext>
                </a:extLst>
              </p:cNvPr>
              <p:cNvSpPr>
                <a:spLocks noChangeShapeType="1"/>
              </p:cNvSpPr>
              <p:nvPr/>
            </p:nvSpPr>
            <p:spPr bwMode="auto">
              <a:xfrm flipH="1" flipV="1">
                <a:off x="8241671" y="1940977"/>
                <a:ext cx="981" cy="207817"/>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4" name="Line 53">
              <a:extLst>
                <a:ext uri="{FF2B5EF4-FFF2-40B4-BE49-F238E27FC236}">
                  <a16:creationId xmlns:a16="http://schemas.microsoft.com/office/drawing/2014/main" id="{1BBBD060-CF26-F24A-BA7E-49EE7DADEE01}"/>
                </a:ext>
              </a:extLst>
            </p:cNvPr>
            <p:cNvSpPr>
              <a:spLocks noChangeShapeType="1"/>
            </p:cNvSpPr>
            <p:nvPr/>
          </p:nvSpPr>
          <p:spPr bwMode="auto">
            <a:xfrm flipH="1" flipV="1">
              <a:off x="7968285" y="1150408"/>
              <a:ext cx="1233771" cy="1404106"/>
            </a:xfrm>
            <a:prstGeom prst="line">
              <a:avLst/>
            </a:prstGeom>
            <a:noFill/>
            <a:ln w="19050">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46" name="Text Box 49">
              <a:extLst>
                <a:ext uri="{FF2B5EF4-FFF2-40B4-BE49-F238E27FC236}">
                  <a16:creationId xmlns:a16="http://schemas.microsoft.com/office/drawing/2014/main" id="{FBFCD652-9EB9-FE4F-BB9F-A9277C4DE74F}"/>
                </a:ext>
              </a:extLst>
            </p:cNvPr>
            <p:cNvSpPr txBox="1">
              <a:spLocks noChangeArrowheads="1"/>
            </p:cNvSpPr>
            <p:nvPr/>
          </p:nvSpPr>
          <p:spPr bwMode="auto">
            <a:xfrm>
              <a:off x="8125744" y="5646057"/>
              <a:ext cx="2310027" cy="3416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TCP segment format</a:t>
              </a:r>
            </a:p>
          </p:txBody>
        </p:sp>
      </p:grpSp>
      <p:sp>
        <p:nvSpPr>
          <p:cNvPr id="20" name="Slide Number Placeholder 2">
            <a:extLst>
              <a:ext uri="{FF2B5EF4-FFF2-40B4-BE49-F238E27FC236}">
                <a16:creationId xmlns:a16="http://schemas.microsoft.com/office/drawing/2014/main" id="{73A53F5E-537D-1E40-85EE-92D8692A70E6}"/>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67</a:t>
            </a:fld>
            <a:endParaRPr lang="en-US" dirty="0"/>
          </a:p>
        </p:txBody>
      </p:sp>
    </p:spTree>
    <p:extLst>
      <p:ext uri="{BB962C8B-B14F-4D97-AF65-F5344CB8AC3E}">
        <p14:creationId xmlns:p14="http://schemas.microsoft.com/office/powerpoint/2010/main" val="3774413299"/>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61C397FE-1DDC-5444-B79A-714CFC84F37C}"/>
              </a:ext>
            </a:extLst>
          </p:cNvPr>
          <p:cNvSpPr txBox="1">
            <a:spLocks noChangeArrowheads="1"/>
          </p:cNvSpPr>
          <p:nvPr/>
        </p:nvSpPr>
        <p:spPr>
          <a:xfrm>
            <a:off x="721660" y="1411941"/>
            <a:ext cx="10977282"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Congestion:</a:t>
            </a: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informally: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too many sources sending too much data too fast for </a:t>
            </a:r>
            <a:r>
              <a:rPr kumimoji="0" lang="en-US" altLang="ja-JP"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network</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to handle”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manifestations: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long delays (queueing in router buffers)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acket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loss (buffer overflow at routers)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6" name="Rectangle 3">
            <a:extLst>
              <a:ext uri="{FF2B5EF4-FFF2-40B4-BE49-F238E27FC236}">
                <a16:creationId xmlns:a16="http://schemas.microsoft.com/office/drawing/2014/main" id="{ACFC6554-1CEB-8346-AF21-152FD0AE2BDD}"/>
              </a:ext>
            </a:extLst>
          </p:cNvPr>
          <p:cNvSpPr txBox="1">
            <a:spLocks noChangeArrowheads="1"/>
          </p:cNvSpPr>
          <p:nvPr/>
        </p:nvSpPr>
        <p:spPr>
          <a:xfrm>
            <a:off x="722672" y="3776599"/>
            <a:ext cx="10977282" cy="101662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different from flow control!</a:t>
            </a: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73290" y="289325"/>
            <a:ext cx="11393310" cy="894622"/>
          </a:xfrm>
        </p:spPr>
        <p:txBody>
          <a:bodyPr>
            <a:normAutofit/>
          </a:bodyPr>
          <a:lstStyle/>
          <a:p>
            <a:r>
              <a:rPr lang="en-US" sz="4800" dirty="0"/>
              <a:t>Principles of congestion control</a:t>
            </a:r>
            <a:endParaRPr lang="en-US" sz="4400" b="0" dirty="0"/>
          </a:p>
        </p:txBody>
      </p:sp>
      <p:grpSp>
        <p:nvGrpSpPr>
          <p:cNvPr id="10" name="Group 9">
            <a:extLst>
              <a:ext uri="{FF2B5EF4-FFF2-40B4-BE49-F238E27FC236}">
                <a16:creationId xmlns:a16="http://schemas.microsoft.com/office/drawing/2014/main" id="{F801E622-8D2F-5C40-BD60-438B29523DDB}"/>
              </a:ext>
            </a:extLst>
          </p:cNvPr>
          <p:cNvGrpSpPr/>
          <p:nvPr/>
        </p:nvGrpSpPr>
        <p:grpSpPr>
          <a:xfrm>
            <a:off x="8686805" y="2737463"/>
            <a:ext cx="2772697" cy="2732213"/>
            <a:chOff x="8878529" y="2737463"/>
            <a:chExt cx="2772697" cy="2732213"/>
          </a:xfrm>
        </p:grpSpPr>
        <p:pic>
          <p:nvPicPr>
            <p:cNvPr id="1028" name="Picture 4" descr="Why traffic apps make congestion worse | Berkeley News">
              <a:extLst>
                <a:ext uri="{FF2B5EF4-FFF2-40B4-BE49-F238E27FC236}">
                  <a16:creationId xmlns:a16="http://schemas.microsoft.com/office/drawing/2014/main" id="{5A685C73-1A7D-7448-83D5-182E1DF28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529" y="2737463"/>
              <a:ext cx="2595716" cy="17304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EBCDC3-59AA-0043-9771-3FAB71AFCDB3}"/>
                </a:ext>
              </a:extLst>
            </p:cNvPr>
            <p:cNvSpPr txBox="1"/>
            <p:nvPr/>
          </p:nvSpPr>
          <p:spPr>
            <a:xfrm>
              <a:off x="9085007" y="4454013"/>
              <a:ext cx="2566219" cy="101566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a:ea typeface="+mn-ea"/>
                  <a:cs typeface="+mn-cs"/>
                </a:rPr>
                <a:t>congestion control: </a:t>
              </a:r>
              <a:r>
                <a:rPr kumimoji="0" lang="en-US" sz="1800" b="0" i="0" u="none" strike="noStrike" kern="1200" cap="none" spc="0" normalizeH="0" baseline="0" noProof="0" dirty="0">
                  <a:ln>
                    <a:noFill/>
                  </a:ln>
                  <a:solidFill>
                    <a:prstClr val="black"/>
                  </a:solidFill>
                  <a:effectLst/>
                  <a:uLnTx/>
                  <a:uFillTx/>
                  <a:latin typeface="Calibri"/>
                  <a:ea typeface="+mn-ea"/>
                  <a:cs typeface="+mn-cs"/>
                </a:rPr>
                <a:t>too many senders, sending too fast</a:t>
              </a:r>
            </a:p>
          </p:txBody>
        </p:sp>
      </p:grpSp>
      <p:grpSp>
        <p:nvGrpSpPr>
          <p:cNvPr id="13" name="Group 12">
            <a:extLst>
              <a:ext uri="{FF2B5EF4-FFF2-40B4-BE49-F238E27FC236}">
                <a16:creationId xmlns:a16="http://schemas.microsoft.com/office/drawing/2014/main" id="{440B5036-A83C-3D40-89CC-21D122E3DAA4}"/>
              </a:ext>
            </a:extLst>
          </p:cNvPr>
          <p:cNvGrpSpPr/>
          <p:nvPr/>
        </p:nvGrpSpPr>
        <p:grpSpPr>
          <a:xfrm>
            <a:off x="5737126" y="4424520"/>
            <a:ext cx="5860024" cy="1952948"/>
            <a:chOff x="5869858" y="4586748"/>
            <a:chExt cx="5860024" cy="1952948"/>
          </a:xfrm>
        </p:grpSpPr>
        <p:grpSp>
          <p:nvGrpSpPr>
            <p:cNvPr id="3" name="Group 2">
              <a:extLst>
                <a:ext uri="{FF2B5EF4-FFF2-40B4-BE49-F238E27FC236}">
                  <a16:creationId xmlns:a16="http://schemas.microsoft.com/office/drawing/2014/main" id="{460EE1F0-777A-5549-B373-8500229D882B}"/>
                </a:ext>
              </a:extLst>
            </p:cNvPr>
            <p:cNvGrpSpPr/>
            <p:nvPr/>
          </p:nvGrpSpPr>
          <p:grpSpPr>
            <a:xfrm>
              <a:off x="5869858" y="4586748"/>
              <a:ext cx="2882176" cy="1915023"/>
              <a:chOff x="6998772" y="3064248"/>
              <a:chExt cx="4393223" cy="2995072"/>
            </a:xfrm>
          </p:grpSpPr>
          <p:pic>
            <p:nvPicPr>
              <p:cNvPr id="7" name="Picture 2" descr="Drinking from the Firehose: How VividCortex Compresses its Metrics">
                <a:extLst>
                  <a:ext uri="{FF2B5EF4-FFF2-40B4-BE49-F238E27FC236}">
                    <a16:creationId xmlns:a16="http://schemas.microsoft.com/office/drawing/2014/main" id="{93C006A2-5EEC-1743-AF87-E45D3E90A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3303" y="4248105"/>
                <a:ext cx="3018692" cy="18112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rinking From the Information Firehose">
                <a:extLst>
                  <a:ext uri="{FF2B5EF4-FFF2-40B4-BE49-F238E27FC236}">
                    <a16:creationId xmlns:a16="http://schemas.microsoft.com/office/drawing/2014/main" id="{540A1142-4C15-BA4C-BA82-A4861EB7D4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8772" y="3064248"/>
                <a:ext cx="2699594" cy="1781732"/>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DB5BA06D-3B74-5348-8D35-1DEBB37E8FA0}"/>
                </a:ext>
              </a:extLst>
            </p:cNvPr>
            <p:cNvSpPr txBox="1"/>
            <p:nvPr/>
          </p:nvSpPr>
          <p:spPr>
            <a:xfrm>
              <a:off x="8794953" y="5801032"/>
              <a:ext cx="2934929"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a:ea typeface="+mn-ea"/>
                  <a:cs typeface="+mn-cs"/>
                </a:rPr>
                <a:t>flow control: </a:t>
              </a:r>
              <a:r>
                <a:rPr kumimoji="0" lang="en-US" sz="1800" b="0" i="0" u="none" strike="noStrike" kern="1200" cap="none" spc="0" normalizeH="0" baseline="0" noProof="0" dirty="0">
                  <a:ln>
                    <a:noFill/>
                  </a:ln>
                  <a:solidFill>
                    <a:prstClr val="black"/>
                  </a:solidFill>
                  <a:effectLst/>
                  <a:uLnTx/>
                  <a:uFillTx/>
                  <a:latin typeface="Calibri"/>
                  <a:ea typeface="+mn-ea"/>
                  <a:cs typeface="+mn-cs"/>
                </a:rPr>
                <a:t>one sender too fast for one receiver</a:t>
              </a:r>
            </a:p>
          </p:txBody>
        </p:sp>
      </p:grpSp>
      <p:sp>
        <p:nvSpPr>
          <p:cNvPr id="12" name="Rectangle 3">
            <a:extLst>
              <a:ext uri="{FF2B5EF4-FFF2-40B4-BE49-F238E27FC236}">
                <a16:creationId xmlns:a16="http://schemas.microsoft.com/office/drawing/2014/main" id="{EAFB275C-622F-0342-A28A-15D9EA67D3AB}"/>
              </a:ext>
            </a:extLst>
          </p:cNvPr>
          <p:cNvSpPr txBox="1">
            <a:spLocks noChangeArrowheads="1"/>
          </p:cNvSpPr>
          <p:nvPr/>
        </p:nvSpPr>
        <p:spPr>
          <a:xfrm>
            <a:off x="727588" y="4852219"/>
            <a:ext cx="4758812" cy="58010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13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 top-10 problem!</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4" name="Slide Number Placeholder 2">
            <a:extLst>
              <a:ext uri="{FF2B5EF4-FFF2-40B4-BE49-F238E27FC236}">
                <a16:creationId xmlns:a16="http://schemas.microsoft.com/office/drawing/2014/main" id="{C3383268-A75C-1640-B637-852081D53854}"/>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68</a:t>
            </a:fld>
            <a:endParaRPr lang="en-US" dirty="0"/>
          </a:p>
        </p:txBody>
      </p:sp>
    </p:spTree>
    <p:extLst>
      <p:ext uri="{BB962C8B-B14F-4D97-AF65-F5344CB8AC3E}">
        <p14:creationId xmlns:p14="http://schemas.microsoft.com/office/powerpoint/2010/main" val="216513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Freeform 3">
            <a:extLst>
              <a:ext uri="{FF2B5EF4-FFF2-40B4-BE49-F238E27FC236}">
                <a16:creationId xmlns:a16="http://schemas.microsoft.com/office/drawing/2014/main" id="{28E26305-1B9C-8A47-B034-2E9BCCD87DED}"/>
              </a:ext>
            </a:extLst>
          </p:cNvPr>
          <p:cNvSpPr>
            <a:spLocks/>
          </p:cNvSpPr>
          <p:nvPr/>
        </p:nvSpPr>
        <p:spPr bwMode="auto">
          <a:xfrm>
            <a:off x="10005476" y="2888415"/>
            <a:ext cx="250825" cy="9302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03" name="Group 402">
            <a:extLst>
              <a:ext uri="{FF2B5EF4-FFF2-40B4-BE49-F238E27FC236}">
                <a16:creationId xmlns:a16="http://schemas.microsoft.com/office/drawing/2014/main" id="{3138E679-7A6F-3F4C-9CD4-1BC53C242F2F}"/>
              </a:ext>
            </a:extLst>
          </p:cNvPr>
          <p:cNvGrpSpPr/>
          <p:nvPr/>
        </p:nvGrpSpPr>
        <p:grpSpPr>
          <a:xfrm>
            <a:off x="9424984" y="2862877"/>
            <a:ext cx="586768" cy="904023"/>
            <a:chOff x="10910965" y="2513124"/>
            <a:chExt cx="586768" cy="904023"/>
          </a:xfrm>
        </p:grpSpPr>
        <p:sp>
          <p:nvSpPr>
            <p:cNvPr id="404" name="Rectangle 403">
              <a:extLst>
                <a:ext uri="{FF2B5EF4-FFF2-40B4-BE49-F238E27FC236}">
                  <a16:creationId xmlns:a16="http://schemas.microsoft.com/office/drawing/2014/main" id="{59524EB8-FD55-1D48-99F1-D1FB7A8F9D0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05" name="Straight Connector 404">
              <a:extLst>
                <a:ext uri="{FF2B5EF4-FFF2-40B4-BE49-F238E27FC236}">
                  <a16:creationId xmlns:a16="http://schemas.microsoft.com/office/drawing/2014/main" id="{F1173737-3613-AA43-B1AC-4838A3EDB684}"/>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5C427322-6070-F549-83A0-B70739AD3320}"/>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9463F3C4-F379-1D41-902B-28BB5B0172CF}"/>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4B78D94-0CBB-174E-B3E9-C26DCE4669A5}"/>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9" name="Freeform 9">
            <a:extLst>
              <a:ext uri="{FF2B5EF4-FFF2-40B4-BE49-F238E27FC236}">
                <a16:creationId xmlns:a16="http://schemas.microsoft.com/office/drawing/2014/main" id="{5547101E-4A79-584C-9989-5E85D28B6DAA}"/>
              </a:ext>
            </a:extLst>
          </p:cNvPr>
          <p:cNvSpPr>
            <a:spLocks/>
          </p:cNvSpPr>
          <p:nvPr/>
        </p:nvSpPr>
        <p:spPr bwMode="auto">
          <a:xfrm flipH="1">
            <a:off x="5851590" y="1746530"/>
            <a:ext cx="430143" cy="90046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 fmla="*/ 14206 w 14206"/>
              <a:gd name="connsiteY0" fmla="*/ 3611 h 10000"/>
              <a:gd name="connsiteX1" fmla="*/ 0 w 14206"/>
              <a:gd name="connsiteY1" fmla="*/ 0 h 10000"/>
              <a:gd name="connsiteX2" fmla="*/ 386 w 14206"/>
              <a:gd name="connsiteY2" fmla="*/ 9506 h 10000"/>
              <a:gd name="connsiteX3" fmla="*/ 5272 w 14206"/>
              <a:gd name="connsiteY3" fmla="*/ 10000 h 10000"/>
              <a:gd name="connsiteX4" fmla="*/ 14206 w 14206"/>
              <a:gd name="connsiteY4" fmla="*/ 3611 h 10000"/>
              <a:gd name="connsiteX0" fmla="*/ 14206 w 16488"/>
              <a:gd name="connsiteY0" fmla="*/ 3611 h 9506"/>
              <a:gd name="connsiteX1" fmla="*/ 0 w 16488"/>
              <a:gd name="connsiteY1" fmla="*/ 0 h 9506"/>
              <a:gd name="connsiteX2" fmla="*/ 386 w 16488"/>
              <a:gd name="connsiteY2" fmla="*/ 9506 h 9506"/>
              <a:gd name="connsiteX3" fmla="*/ 16488 w 16488"/>
              <a:gd name="connsiteY3" fmla="*/ 6207 h 9506"/>
              <a:gd name="connsiteX4" fmla="*/ 14206 w 16488"/>
              <a:gd name="connsiteY4" fmla="*/ 3611 h 9506"/>
              <a:gd name="connsiteX0" fmla="*/ 8616 w 10000"/>
              <a:gd name="connsiteY0" fmla="*/ 3799 h 10765"/>
              <a:gd name="connsiteX1" fmla="*/ 0 w 10000"/>
              <a:gd name="connsiteY1" fmla="*/ 0 h 10765"/>
              <a:gd name="connsiteX2" fmla="*/ 128 w 10000"/>
              <a:gd name="connsiteY2" fmla="*/ 10765 h 10765"/>
              <a:gd name="connsiteX3" fmla="*/ 10000 w 10000"/>
              <a:gd name="connsiteY3" fmla="*/ 6530 h 10765"/>
              <a:gd name="connsiteX4" fmla="*/ 8616 w 10000"/>
              <a:gd name="connsiteY4" fmla="*/ 3799 h 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52" name="Group 351">
            <a:extLst>
              <a:ext uri="{FF2B5EF4-FFF2-40B4-BE49-F238E27FC236}">
                <a16:creationId xmlns:a16="http://schemas.microsoft.com/office/drawing/2014/main" id="{B6427DD3-BCDC-1D47-B9EA-F052CBEE3779}"/>
              </a:ext>
            </a:extLst>
          </p:cNvPr>
          <p:cNvGrpSpPr/>
          <p:nvPr/>
        </p:nvGrpSpPr>
        <p:grpSpPr>
          <a:xfrm>
            <a:off x="5390758" y="2639189"/>
            <a:ext cx="586768" cy="904023"/>
            <a:chOff x="10910965" y="2513124"/>
            <a:chExt cx="586768" cy="904023"/>
          </a:xfrm>
        </p:grpSpPr>
        <p:sp>
          <p:nvSpPr>
            <p:cNvPr id="353" name="Rectangle 352">
              <a:extLst>
                <a:ext uri="{FF2B5EF4-FFF2-40B4-BE49-F238E27FC236}">
                  <a16:creationId xmlns:a16="http://schemas.microsoft.com/office/drawing/2014/main" id="{334B80B7-DAB2-0C45-A85B-02F9853489C8}"/>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54" name="Straight Connector 353">
              <a:extLst>
                <a:ext uri="{FF2B5EF4-FFF2-40B4-BE49-F238E27FC236}">
                  <a16:creationId xmlns:a16="http://schemas.microsoft.com/office/drawing/2014/main" id="{9B105EEA-CD5C-4D41-AA8D-44A16BCD200E}"/>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300FADAA-FF42-DC4F-B232-CEDC63569590}"/>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96243C39-7124-B447-92F8-07DFDCABC20C}"/>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D2849888-7EC3-EB4C-8BC1-51F7CF36C2D6}"/>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6" name="Group 195">
            <a:extLst>
              <a:ext uri="{FF2B5EF4-FFF2-40B4-BE49-F238E27FC236}">
                <a16:creationId xmlns:a16="http://schemas.microsoft.com/office/drawing/2014/main" id="{F01A9AD5-3D29-E044-89AB-2A8A2872A48C}"/>
              </a:ext>
            </a:extLst>
          </p:cNvPr>
          <p:cNvGrpSpPr/>
          <p:nvPr/>
        </p:nvGrpSpPr>
        <p:grpSpPr>
          <a:xfrm>
            <a:off x="6267058" y="1750697"/>
            <a:ext cx="586768" cy="904023"/>
            <a:chOff x="10910965" y="2513124"/>
            <a:chExt cx="586768" cy="904023"/>
          </a:xfrm>
        </p:grpSpPr>
        <p:sp>
          <p:nvSpPr>
            <p:cNvPr id="197" name="Rectangle 196">
              <a:extLst>
                <a:ext uri="{FF2B5EF4-FFF2-40B4-BE49-F238E27FC236}">
                  <a16:creationId xmlns:a16="http://schemas.microsoft.com/office/drawing/2014/main" id="{4FE038A7-CF8F-144F-89E6-58D5113323E4}"/>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98" name="Straight Connector 197">
              <a:extLst>
                <a:ext uri="{FF2B5EF4-FFF2-40B4-BE49-F238E27FC236}">
                  <a16:creationId xmlns:a16="http://schemas.microsoft.com/office/drawing/2014/main" id="{022D2CD4-E115-9446-9F3B-70153BE86FD0}"/>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8DA93D54-B8CD-E944-A9A0-CD19B3D9BEB3}"/>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C307284-45EC-EF40-B8C6-ACFAE3B84F26}"/>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5E51FF6-6B9B-CB46-932F-6752F8BC41C5}"/>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4" name="Freeform 6">
            <a:extLst>
              <a:ext uri="{FF2B5EF4-FFF2-40B4-BE49-F238E27FC236}">
                <a16:creationId xmlns:a16="http://schemas.microsoft.com/office/drawing/2014/main" id="{48AC5632-6C88-9B4F-8AC4-BA566F7E218B}"/>
              </a:ext>
            </a:extLst>
          </p:cNvPr>
          <p:cNvSpPr>
            <a:spLocks/>
          </p:cNvSpPr>
          <p:nvPr/>
        </p:nvSpPr>
        <p:spPr bwMode="auto">
          <a:xfrm>
            <a:off x="10381714" y="1887018"/>
            <a:ext cx="250825" cy="9302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9" name="Group 8">
            <a:extLst>
              <a:ext uri="{FF2B5EF4-FFF2-40B4-BE49-F238E27FC236}">
                <a16:creationId xmlns:a16="http://schemas.microsoft.com/office/drawing/2014/main" id="{7395260E-0495-5549-B67B-D0932B2922A1}"/>
              </a:ext>
            </a:extLst>
          </p:cNvPr>
          <p:cNvGrpSpPr/>
          <p:nvPr/>
        </p:nvGrpSpPr>
        <p:grpSpPr>
          <a:xfrm>
            <a:off x="9803525" y="1862884"/>
            <a:ext cx="586768" cy="904023"/>
            <a:chOff x="10910965" y="2513124"/>
            <a:chExt cx="586768" cy="904023"/>
          </a:xfrm>
        </p:grpSpPr>
        <p:sp>
          <p:nvSpPr>
            <p:cNvPr id="191" name="Rectangle 190">
              <a:extLst>
                <a:ext uri="{FF2B5EF4-FFF2-40B4-BE49-F238E27FC236}">
                  <a16:creationId xmlns:a16="http://schemas.microsoft.com/office/drawing/2014/main" id="{F9C766A0-70B1-1B4B-AE37-4A6E9AF88F33}"/>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92" name="Straight Connector 191">
              <a:extLst>
                <a:ext uri="{FF2B5EF4-FFF2-40B4-BE49-F238E27FC236}">
                  <a16:creationId xmlns:a16="http://schemas.microsoft.com/office/drawing/2014/main" id="{AC485D2E-710B-7446-BEF0-A9782257832E}"/>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7BF4BF4-4371-1D47-B858-D6B04135BAE0}"/>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2AEE228-C85E-AC45-B2C5-C8182C643EF4}"/>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0353931E-8944-EF4A-9720-7519EA6C48F0}"/>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5" name="Group 354">
            <a:extLst>
              <a:ext uri="{FF2B5EF4-FFF2-40B4-BE49-F238E27FC236}">
                <a16:creationId xmlns:a16="http://schemas.microsoft.com/office/drawing/2014/main" id="{88E9FDF2-59AD-0849-94F0-90E7C39F4845}"/>
              </a:ext>
            </a:extLst>
          </p:cNvPr>
          <p:cNvGrpSpPr/>
          <p:nvPr/>
        </p:nvGrpSpPr>
        <p:grpSpPr>
          <a:xfrm>
            <a:off x="7419579" y="2906627"/>
            <a:ext cx="1047677" cy="561649"/>
            <a:chOff x="7493876" y="2774731"/>
            <a:chExt cx="1481958" cy="894622"/>
          </a:xfrm>
        </p:grpSpPr>
        <p:sp>
          <p:nvSpPr>
            <p:cNvPr id="364" name="Freeform 363">
              <a:extLst>
                <a:ext uri="{FF2B5EF4-FFF2-40B4-BE49-F238E27FC236}">
                  <a16:creationId xmlns:a16="http://schemas.microsoft.com/office/drawing/2014/main" id="{43B8EDE0-230C-5542-B921-8F0ABAF1CB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65" name="Oval 364">
              <a:extLst>
                <a:ext uri="{FF2B5EF4-FFF2-40B4-BE49-F238E27FC236}">
                  <a16:creationId xmlns:a16="http://schemas.microsoft.com/office/drawing/2014/main" id="{A0803D89-4B4C-1B4A-BA1C-522F051281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66" name="Group 365">
              <a:extLst>
                <a:ext uri="{FF2B5EF4-FFF2-40B4-BE49-F238E27FC236}">
                  <a16:creationId xmlns:a16="http://schemas.microsoft.com/office/drawing/2014/main" id="{1101A5E5-CF40-804C-82BD-E8B63F1BC2AC}"/>
                </a:ext>
              </a:extLst>
            </p:cNvPr>
            <p:cNvGrpSpPr/>
            <p:nvPr/>
          </p:nvGrpSpPr>
          <p:grpSpPr>
            <a:xfrm>
              <a:off x="7713663" y="2848339"/>
              <a:ext cx="1042107" cy="425543"/>
              <a:chOff x="7786941" y="2884917"/>
              <a:chExt cx="897649" cy="353919"/>
            </a:xfrm>
          </p:grpSpPr>
          <p:sp>
            <p:nvSpPr>
              <p:cNvPr id="367" name="Freeform 366">
                <a:extLst>
                  <a:ext uri="{FF2B5EF4-FFF2-40B4-BE49-F238E27FC236}">
                    <a16:creationId xmlns:a16="http://schemas.microsoft.com/office/drawing/2014/main" id="{A40BF2E1-9425-BF47-9B1B-8AE2332218C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8" name="Freeform 367">
                <a:extLst>
                  <a:ext uri="{FF2B5EF4-FFF2-40B4-BE49-F238E27FC236}">
                    <a16:creationId xmlns:a16="http://schemas.microsoft.com/office/drawing/2014/main" id="{024B7FE2-D299-5444-BD23-74A1953D9C1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9" name="Freeform 368">
                <a:extLst>
                  <a:ext uri="{FF2B5EF4-FFF2-40B4-BE49-F238E27FC236}">
                    <a16:creationId xmlns:a16="http://schemas.microsoft.com/office/drawing/2014/main" id="{51583098-B4D9-DC4A-AED4-1FAEFC9C7D2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0" name="Freeform 369">
                <a:extLst>
                  <a:ext uri="{FF2B5EF4-FFF2-40B4-BE49-F238E27FC236}">
                    <a16:creationId xmlns:a16="http://schemas.microsoft.com/office/drawing/2014/main" id="{4DE1CA49-F338-444B-BB9A-F2991CA7D73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scenario 1 </a:t>
            </a:r>
            <a:endParaRPr lang="en-US" sz="4400" b="0" dirty="0"/>
          </a:p>
        </p:txBody>
      </p:sp>
      <p:grpSp>
        <p:nvGrpSpPr>
          <p:cNvPr id="180" name="Group 124">
            <a:extLst>
              <a:ext uri="{FF2B5EF4-FFF2-40B4-BE49-F238E27FC236}">
                <a16:creationId xmlns:a16="http://schemas.microsoft.com/office/drawing/2014/main" id="{09EDE4D1-769E-664A-B492-F153D45C56DF}"/>
              </a:ext>
            </a:extLst>
          </p:cNvPr>
          <p:cNvGrpSpPr>
            <a:grpSpLocks/>
          </p:cNvGrpSpPr>
          <p:nvPr/>
        </p:nvGrpSpPr>
        <p:grpSpPr bwMode="auto">
          <a:xfrm>
            <a:off x="5422300" y="2022783"/>
            <a:ext cx="525463" cy="434975"/>
            <a:chOff x="-44" y="1473"/>
            <a:chExt cx="981" cy="1105"/>
          </a:xfrm>
        </p:grpSpPr>
        <p:pic>
          <p:nvPicPr>
            <p:cNvPr id="181" name="Picture 125" descr="desktop_computer_stylized_medium">
              <a:extLst>
                <a:ext uri="{FF2B5EF4-FFF2-40B4-BE49-F238E27FC236}">
                  <a16:creationId xmlns:a16="http://schemas.microsoft.com/office/drawing/2014/main" id="{BCF21B40-E1CC-014D-891D-609787EB1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Freeform 126">
              <a:extLst>
                <a:ext uri="{FF2B5EF4-FFF2-40B4-BE49-F238E27FC236}">
                  <a16:creationId xmlns:a16="http://schemas.microsoft.com/office/drawing/2014/main" id="{083D804D-E191-C349-B559-AC9913D588A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85" name="Freeform 12">
            <a:extLst>
              <a:ext uri="{FF2B5EF4-FFF2-40B4-BE49-F238E27FC236}">
                <a16:creationId xmlns:a16="http://schemas.microsoft.com/office/drawing/2014/main" id="{AC913105-44C9-2F4B-B4CF-997DA724B11C}"/>
              </a:ext>
            </a:extLst>
          </p:cNvPr>
          <p:cNvSpPr>
            <a:spLocks/>
          </p:cNvSpPr>
          <p:nvPr/>
        </p:nvSpPr>
        <p:spPr bwMode="auto">
          <a:xfrm flipH="1">
            <a:off x="5146139" y="2637590"/>
            <a:ext cx="250825" cy="9302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6" name="Rectangle 15">
            <a:extLst>
              <a:ext uri="{FF2B5EF4-FFF2-40B4-BE49-F238E27FC236}">
                <a16:creationId xmlns:a16="http://schemas.microsoft.com/office/drawing/2014/main" id="{49269DA6-C1BF-794F-9EEA-0EFF8A8D2CA0}"/>
              </a:ext>
            </a:extLst>
          </p:cNvPr>
          <p:cNvSpPr txBox="1">
            <a:spLocks noChangeArrowheads="1"/>
          </p:cNvSpPr>
          <p:nvPr/>
        </p:nvSpPr>
        <p:spPr bwMode="auto">
          <a:xfrm>
            <a:off x="774261" y="1490147"/>
            <a:ext cx="3792183" cy="368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0" marR="0" lvl="0" indent="0"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sz="2800" b="0" i="0" u="none" strike="noStrike" kern="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Simplest scenario:</a:t>
            </a:r>
          </a:p>
          <a:p>
            <a:pPr marL="0" marR="0" lvl="0" indent="0"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endParaRPr kumimoji="0" lang="en-US" sz="2800" b="0" i="0" u="none" strike="noStrike" kern="0" cap="none" spc="0" normalizeH="0" baseline="0" noProof="0" dirty="0">
              <a:ln>
                <a:noFill/>
              </a:ln>
              <a:solidFill>
                <a:srgbClr val="000000"/>
              </a:solidFill>
              <a:effectLst/>
              <a:uLnTx/>
              <a:uFillTx/>
              <a:latin typeface="Gill Sans MT"/>
              <a:ea typeface="ＭＳ Ｐゴシック" charset="0"/>
              <a:cs typeface="+mn-cs"/>
            </a:endParaRPr>
          </a:p>
        </p:txBody>
      </p:sp>
      <p:sp>
        <p:nvSpPr>
          <p:cNvPr id="187" name="Rectangle 16">
            <a:extLst>
              <a:ext uri="{FF2B5EF4-FFF2-40B4-BE49-F238E27FC236}">
                <a16:creationId xmlns:a16="http://schemas.microsoft.com/office/drawing/2014/main" id="{F84F47E9-C6B6-224C-845B-E201FB286037}"/>
              </a:ext>
            </a:extLst>
          </p:cNvPr>
          <p:cNvSpPr txBox="1">
            <a:spLocks noChangeArrowheads="1"/>
          </p:cNvSpPr>
          <p:nvPr/>
        </p:nvSpPr>
        <p:spPr bwMode="auto">
          <a:xfrm>
            <a:off x="4868327" y="5950805"/>
            <a:ext cx="3297237" cy="784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0" marR="0" lvl="0" indent="0"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maximum per-connection throughput: R/2</a:t>
            </a:r>
          </a:p>
        </p:txBody>
      </p:sp>
      <p:sp>
        <p:nvSpPr>
          <p:cNvPr id="203" name="Line 33">
            <a:extLst>
              <a:ext uri="{FF2B5EF4-FFF2-40B4-BE49-F238E27FC236}">
                <a16:creationId xmlns:a16="http://schemas.microsoft.com/office/drawing/2014/main" id="{A9B30674-B59F-1643-8F90-1D2641E2102B}"/>
              </a:ext>
            </a:extLst>
          </p:cNvPr>
          <p:cNvSpPr>
            <a:spLocks noChangeShapeType="1"/>
          </p:cNvSpPr>
          <p:nvPr/>
        </p:nvSpPr>
        <p:spPr bwMode="auto">
          <a:xfrm flipH="1">
            <a:off x="6308189" y="2770940"/>
            <a:ext cx="923925" cy="866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2" name="Text Box 42">
            <a:extLst>
              <a:ext uri="{FF2B5EF4-FFF2-40B4-BE49-F238E27FC236}">
                <a16:creationId xmlns:a16="http://schemas.microsoft.com/office/drawing/2014/main" id="{45FD0EC2-A145-DC4A-9A60-DC5E453EC52B}"/>
              </a:ext>
            </a:extLst>
          </p:cNvPr>
          <p:cNvSpPr txBox="1">
            <a:spLocks noChangeArrowheads="1"/>
          </p:cNvSpPr>
          <p:nvPr/>
        </p:nvSpPr>
        <p:spPr bwMode="auto">
          <a:xfrm>
            <a:off x="5236024" y="1757366"/>
            <a:ext cx="913861"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Host A</a:t>
            </a:r>
            <a:endParaRPr kumimoji="0" lang="en-US" altLang="en-US" sz="4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221" name="Text Box 52">
            <a:extLst>
              <a:ext uri="{FF2B5EF4-FFF2-40B4-BE49-F238E27FC236}">
                <a16:creationId xmlns:a16="http://schemas.microsoft.com/office/drawing/2014/main" id="{4BAC9BCC-8A73-B14B-8D28-0C77BB126162}"/>
              </a:ext>
            </a:extLst>
          </p:cNvPr>
          <p:cNvSpPr txBox="1">
            <a:spLocks noChangeArrowheads="1"/>
          </p:cNvSpPr>
          <p:nvPr/>
        </p:nvSpPr>
        <p:spPr bwMode="auto">
          <a:xfrm>
            <a:off x="5231806" y="3686015"/>
            <a:ext cx="799129"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13A3"/>
                </a:solidFill>
                <a:effectLst/>
                <a:uLnTx/>
                <a:uFillTx/>
                <a:latin typeface="Arial" panose="020B0604020202020204" pitchFamily="34" charset="0"/>
                <a:ea typeface="ＭＳ Ｐゴシック" panose="020B0600070205080204" pitchFamily="34" charset="-128"/>
                <a:cs typeface="+mn-cs"/>
              </a:rPr>
              <a:t>Host B</a:t>
            </a:r>
            <a:endParaRPr kumimoji="0" lang="en-US" altLang="en-US" sz="4000" b="0" i="0" u="none" strike="noStrike" kern="1200" cap="none" spc="0" normalizeH="0" baseline="0" noProof="0" dirty="0">
              <a:ln>
                <a:noFill/>
              </a:ln>
              <a:solidFill>
                <a:srgbClr val="0013A3"/>
              </a:solidFill>
              <a:effectLst/>
              <a:uLnTx/>
              <a:uFillTx/>
              <a:latin typeface="Comic Sans MS" panose="030F0902030302020204" pitchFamily="66" charset="0"/>
              <a:ea typeface="ＭＳ Ｐゴシック" panose="020B0600070205080204" pitchFamily="34" charset="-128"/>
              <a:cs typeface="+mn-cs"/>
            </a:endParaRPr>
          </a:p>
        </p:txBody>
      </p:sp>
      <p:sp>
        <p:nvSpPr>
          <p:cNvPr id="222" name="Line 53">
            <a:extLst>
              <a:ext uri="{FF2B5EF4-FFF2-40B4-BE49-F238E27FC236}">
                <a16:creationId xmlns:a16="http://schemas.microsoft.com/office/drawing/2014/main" id="{8E626A5E-7769-D34B-B652-6F3C2A3740FB}"/>
              </a:ext>
            </a:extLst>
          </p:cNvPr>
          <p:cNvSpPr>
            <a:spLocks noChangeShapeType="1"/>
          </p:cNvSpPr>
          <p:nvPr/>
        </p:nvSpPr>
        <p:spPr bwMode="auto">
          <a:xfrm flipH="1">
            <a:off x="6793964" y="3170990"/>
            <a:ext cx="609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3" name="Line 54">
            <a:extLst>
              <a:ext uri="{FF2B5EF4-FFF2-40B4-BE49-F238E27FC236}">
                <a16:creationId xmlns:a16="http://schemas.microsoft.com/office/drawing/2014/main" id="{DFB6E6E2-8DA8-C549-8AC1-828F8F828431}"/>
              </a:ext>
            </a:extLst>
          </p:cNvPr>
          <p:cNvSpPr>
            <a:spLocks noChangeShapeType="1"/>
          </p:cNvSpPr>
          <p:nvPr/>
        </p:nvSpPr>
        <p:spPr bwMode="auto">
          <a:xfrm flipH="1">
            <a:off x="8413214" y="3170990"/>
            <a:ext cx="609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Line 55">
            <a:extLst>
              <a:ext uri="{FF2B5EF4-FFF2-40B4-BE49-F238E27FC236}">
                <a16:creationId xmlns:a16="http://schemas.microsoft.com/office/drawing/2014/main" id="{66F3E5E4-6136-594F-B2C6-BF81A4932B2E}"/>
              </a:ext>
            </a:extLst>
          </p:cNvPr>
          <p:cNvSpPr>
            <a:spLocks noChangeShapeType="1"/>
          </p:cNvSpPr>
          <p:nvPr/>
        </p:nvSpPr>
        <p:spPr bwMode="auto">
          <a:xfrm flipH="1">
            <a:off x="8537039" y="2770940"/>
            <a:ext cx="923925" cy="866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5" name="Line 57">
            <a:extLst>
              <a:ext uri="{FF2B5EF4-FFF2-40B4-BE49-F238E27FC236}">
                <a16:creationId xmlns:a16="http://schemas.microsoft.com/office/drawing/2014/main" id="{3D95A033-C14C-3448-9016-0C9E6C4CF3A2}"/>
              </a:ext>
            </a:extLst>
          </p:cNvPr>
          <p:cNvSpPr>
            <a:spLocks noChangeShapeType="1"/>
          </p:cNvSpPr>
          <p:nvPr/>
        </p:nvSpPr>
        <p:spPr bwMode="auto">
          <a:xfrm flipH="1">
            <a:off x="9458935" y="2771087"/>
            <a:ext cx="4397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 name="Group 15">
            <a:extLst>
              <a:ext uri="{FF2B5EF4-FFF2-40B4-BE49-F238E27FC236}">
                <a16:creationId xmlns:a16="http://schemas.microsoft.com/office/drawing/2014/main" id="{CB231E2E-E647-0B43-8C18-43AC77EF0F75}"/>
              </a:ext>
            </a:extLst>
          </p:cNvPr>
          <p:cNvGrpSpPr/>
          <p:nvPr/>
        </p:nvGrpSpPr>
        <p:grpSpPr>
          <a:xfrm>
            <a:off x="8616414" y="1265990"/>
            <a:ext cx="1790700" cy="707189"/>
            <a:chOff x="8616414" y="1265990"/>
            <a:chExt cx="1790700" cy="707189"/>
          </a:xfrm>
        </p:grpSpPr>
        <p:sp>
          <p:nvSpPr>
            <p:cNvPr id="243" name="Text Box 75">
              <a:extLst>
                <a:ext uri="{FF2B5EF4-FFF2-40B4-BE49-F238E27FC236}">
                  <a16:creationId xmlns:a16="http://schemas.microsoft.com/office/drawing/2014/main" id="{CE7D4727-1265-8046-9D9E-99C60BC228BB}"/>
                </a:ext>
              </a:extLst>
            </p:cNvPr>
            <p:cNvSpPr txBox="1">
              <a:spLocks noChangeArrowheads="1"/>
            </p:cNvSpPr>
            <p:nvPr/>
          </p:nvSpPr>
          <p:spPr bwMode="auto">
            <a:xfrm>
              <a:off x="8616414" y="1265990"/>
              <a:ext cx="1790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throughput:</a:t>
              </a:r>
              <a:r>
                <a:rPr kumimoji="0" lang="en-US" altLang="en-US" sz="2400" b="0" i="0" u="none" strike="noStrike" kern="1200" cap="none" spc="0" normalizeH="0" baseline="0" noProof="0" dirty="0">
                  <a:ln>
                    <a:noFill/>
                  </a:ln>
                  <a:solidFill>
                    <a:srgbClr val="FF0000"/>
                  </a:solidFill>
                  <a:effectLst/>
                  <a:uLnTx/>
                  <a:uFillTx/>
                  <a:latin typeface="Symbol" pitchFamily="2" charset="2"/>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srgbClr val="CC0000"/>
                  </a:solidFill>
                  <a:effectLst/>
                  <a:uLnTx/>
                  <a:uFillTx/>
                  <a:latin typeface="Symbol" pitchFamily="2" charset="2"/>
                  <a:ea typeface="ＭＳ Ｐゴシック" panose="020B0600070205080204" pitchFamily="34" charset="-128"/>
                  <a:cs typeface="+mn-cs"/>
                </a:rPr>
                <a:t>l</a:t>
              </a:r>
              <a:r>
                <a:rPr kumimoji="0" lang="en-US" altLang="en-US" sz="2400" b="0" i="0" u="none" strike="noStrike" kern="1200" cap="none" spc="0" normalizeH="0" baseline="-2500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out</a:t>
              </a:r>
              <a:endParaRPr kumimoji="0" lang="en-US" altLang="en-US" sz="2400" b="0" i="0" u="none" strike="noStrike" kern="1200" cap="none" spc="0" normalizeH="0" baseline="0" noProof="0" dirty="0">
                <a:ln>
                  <a:noFill/>
                </a:ln>
                <a:solidFill>
                  <a:srgbClr val="CC0000"/>
                </a:solidFill>
                <a:effectLst/>
                <a:uLnTx/>
                <a:uFillTx/>
                <a:latin typeface="Comic Sans MS" panose="030F0902030302020204" pitchFamily="66" charset="0"/>
                <a:ea typeface="ＭＳ Ｐゴシック" panose="020B0600070205080204" pitchFamily="34" charset="-128"/>
                <a:cs typeface="+mn-cs"/>
              </a:endParaRPr>
            </a:p>
          </p:txBody>
        </p:sp>
        <p:sp>
          <p:nvSpPr>
            <p:cNvPr id="244" name="Line 76">
              <a:extLst>
                <a:ext uri="{FF2B5EF4-FFF2-40B4-BE49-F238E27FC236}">
                  <a16:creationId xmlns:a16="http://schemas.microsoft.com/office/drawing/2014/main" id="{C5D66868-B812-9443-B51A-0CEF4AACBD68}"/>
                </a:ext>
              </a:extLst>
            </p:cNvPr>
            <p:cNvSpPr>
              <a:spLocks noChangeShapeType="1"/>
            </p:cNvSpPr>
            <p:nvPr/>
          </p:nvSpPr>
          <p:spPr bwMode="auto">
            <a:xfrm>
              <a:off x="9460964" y="1675565"/>
              <a:ext cx="549310" cy="29761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81" name="Rectangle 121">
            <a:extLst>
              <a:ext uri="{FF2B5EF4-FFF2-40B4-BE49-F238E27FC236}">
                <a16:creationId xmlns:a16="http://schemas.microsoft.com/office/drawing/2014/main" id="{EBE3971E-D5ED-054F-AE0D-069A6E86637C}"/>
              </a:ext>
            </a:extLst>
          </p:cNvPr>
          <p:cNvSpPr>
            <a:spLocks noChangeArrowheads="1"/>
          </p:cNvSpPr>
          <p:nvPr/>
        </p:nvSpPr>
        <p:spPr bwMode="auto">
          <a:xfrm>
            <a:off x="8102651" y="5953953"/>
            <a:ext cx="2605247" cy="784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85000"/>
              </a:lnSpc>
              <a:spcBef>
                <a:spcPct val="20000"/>
              </a:spcBef>
              <a:spcAft>
                <a:spcPct val="0"/>
              </a:spcAft>
              <a:buClr>
                <a:srgbClr val="000099"/>
              </a:buClr>
              <a:buSzPct val="65000"/>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large delays as arrival rate </a:t>
            </a:r>
            <a:r>
              <a:rPr kumimoji="0" lang="en-US" sz="1800" b="0" i="0" u="none" strike="noStrike" kern="1200" cap="none" spc="0" normalizeH="0" baseline="0" noProof="0" dirty="0" err="1">
                <a:ln>
                  <a:noFill/>
                </a:ln>
                <a:solidFill>
                  <a:srgbClr val="000000"/>
                </a:solidFill>
                <a:effectLst/>
                <a:uLnTx/>
                <a:uFillTx/>
                <a:latin typeface="Symbol" charset="0"/>
                <a:ea typeface="ＭＳ Ｐゴシック" charset="0"/>
                <a:cs typeface="+mn-cs"/>
              </a:rPr>
              <a:t>l</a:t>
            </a:r>
            <a:r>
              <a:rPr kumimoji="0" lang="en-US" sz="1800" b="0" i="0" u="none" strike="noStrike" kern="1200" cap="none" spc="0" normalizeH="0" baseline="-25000" noProof="0" dirty="0" err="1">
                <a:ln>
                  <a:noFill/>
                </a:ln>
                <a:solidFill>
                  <a:srgbClr val="000000"/>
                </a:solidFill>
                <a:effectLst/>
                <a:uLnTx/>
                <a:uFillTx/>
                <a:latin typeface="Gill Sans MT" charset="0"/>
                <a:ea typeface="ＭＳ Ｐゴシック" charset="0"/>
                <a:cs typeface="+mn-cs"/>
              </a:rPr>
              <a:t>in</a:t>
            </a:r>
            <a:r>
              <a:rPr kumimoji="0" lang="en-US" sz="1800" b="0" i="0" u="none" strike="noStrike" kern="1200" cap="none" spc="0" normalizeH="0" baseline="0" noProof="0" dirty="0">
                <a:ln>
                  <a:noFill/>
                </a:ln>
                <a:solidFill>
                  <a:srgbClr val="000000"/>
                </a:solidFill>
                <a:effectLst/>
                <a:uLnTx/>
                <a:uFillTx/>
                <a:latin typeface="Gill Sans MT" charset="0"/>
                <a:ea typeface="ＭＳ Ｐゴシック" charset="0"/>
                <a:cs typeface="+mn-cs"/>
              </a:rPr>
              <a:t> </a:t>
            </a: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approaches capacity</a:t>
            </a:r>
          </a:p>
        </p:txBody>
      </p:sp>
      <p:grpSp>
        <p:nvGrpSpPr>
          <p:cNvPr id="282" name="Group 127">
            <a:extLst>
              <a:ext uri="{FF2B5EF4-FFF2-40B4-BE49-F238E27FC236}">
                <a16:creationId xmlns:a16="http://schemas.microsoft.com/office/drawing/2014/main" id="{879C5F16-9AAB-6840-B838-D482AFD339D0}"/>
              </a:ext>
            </a:extLst>
          </p:cNvPr>
          <p:cNvGrpSpPr>
            <a:grpSpLocks/>
          </p:cNvGrpSpPr>
          <p:nvPr/>
        </p:nvGrpSpPr>
        <p:grpSpPr bwMode="auto">
          <a:xfrm>
            <a:off x="10481726" y="2478840"/>
            <a:ext cx="231775" cy="441325"/>
            <a:chOff x="4140" y="429"/>
            <a:chExt cx="1425" cy="2396"/>
          </a:xfrm>
        </p:grpSpPr>
        <p:sp>
          <p:nvSpPr>
            <p:cNvPr id="283" name="Freeform 128">
              <a:extLst>
                <a:ext uri="{FF2B5EF4-FFF2-40B4-BE49-F238E27FC236}">
                  <a16:creationId xmlns:a16="http://schemas.microsoft.com/office/drawing/2014/main" id="{EEE9D070-85E1-B647-B7C8-1DB5376AB2DB}"/>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4" name="Rectangle 129">
              <a:extLst>
                <a:ext uri="{FF2B5EF4-FFF2-40B4-BE49-F238E27FC236}">
                  <a16:creationId xmlns:a16="http://schemas.microsoft.com/office/drawing/2014/main" id="{E73B241F-DFB6-C64D-BF7F-84EE703171DB}"/>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5" name="Freeform 130">
              <a:extLst>
                <a:ext uri="{FF2B5EF4-FFF2-40B4-BE49-F238E27FC236}">
                  <a16:creationId xmlns:a16="http://schemas.microsoft.com/office/drawing/2014/main" id="{64CD10E5-9AA0-9F41-9104-ED6E9D5A2A7B}"/>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6" name="Freeform 131">
              <a:extLst>
                <a:ext uri="{FF2B5EF4-FFF2-40B4-BE49-F238E27FC236}">
                  <a16:creationId xmlns:a16="http://schemas.microsoft.com/office/drawing/2014/main" id="{8E369838-B1C5-9B4A-8873-925C9867C0A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7" name="Rectangle 132">
              <a:extLst>
                <a:ext uri="{FF2B5EF4-FFF2-40B4-BE49-F238E27FC236}">
                  <a16:creationId xmlns:a16="http://schemas.microsoft.com/office/drawing/2014/main" id="{44FFFEBD-8F73-6E40-B407-310565525D04}"/>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88" name="Group 133">
              <a:extLst>
                <a:ext uri="{FF2B5EF4-FFF2-40B4-BE49-F238E27FC236}">
                  <a16:creationId xmlns:a16="http://schemas.microsoft.com/office/drawing/2014/main" id="{6C449BB4-7723-4842-B85A-6CD8ADE6EEF7}"/>
                </a:ext>
              </a:extLst>
            </p:cNvPr>
            <p:cNvGrpSpPr>
              <a:grpSpLocks/>
            </p:cNvGrpSpPr>
            <p:nvPr/>
          </p:nvGrpSpPr>
          <p:grpSpPr bwMode="auto">
            <a:xfrm>
              <a:off x="4749" y="668"/>
              <a:ext cx="581" cy="145"/>
              <a:chOff x="614" y="2568"/>
              <a:chExt cx="725" cy="139"/>
            </a:xfrm>
          </p:grpSpPr>
          <p:sp>
            <p:nvSpPr>
              <p:cNvPr id="313" name="AutoShape 134">
                <a:extLst>
                  <a:ext uri="{FF2B5EF4-FFF2-40B4-BE49-F238E27FC236}">
                    <a16:creationId xmlns:a16="http://schemas.microsoft.com/office/drawing/2014/main" id="{580CA213-4512-FA45-88F9-266D67459446}"/>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4" name="AutoShape 135">
                <a:extLst>
                  <a:ext uri="{FF2B5EF4-FFF2-40B4-BE49-F238E27FC236}">
                    <a16:creationId xmlns:a16="http://schemas.microsoft.com/office/drawing/2014/main" id="{7BFC849C-499A-0845-9AF3-BC589CDB087E}"/>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89" name="Rectangle 136">
              <a:extLst>
                <a:ext uri="{FF2B5EF4-FFF2-40B4-BE49-F238E27FC236}">
                  <a16:creationId xmlns:a16="http://schemas.microsoft.com/office/drawing/2014/main" id="{B0208157-D9CE-EF44-A82A-B9CE3EFD6F21}"/>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90" name="Group 137">
              <a:extLst>
                <a:ext uri="{FF2B5EF4-FFF2-40B4-BE49-F238E27FC236}">
                  <a16:creationId xmlns:a16="http://schemas.microsoft.com/office/drawing/2014/main" id="{6411A460-4D2F-6042-B3FA-7877FC08542A}"/>
                </a:ext>
              </a:extLst>
            </p:cNvPr>
            <p:cNvGrpSpPr>
              <a:grpSpLocks/>
            </p:cNvGrpSpPr>
            <p:nvPr/>
          </p:nvGrpSpPr>
          <p:grpSpPr bwMode="auto">
            <a:xfrm>
              <a:off x="4747" y="994"/>
              <a:ext cx="581" cy="134"/>
              <a:chOff x="614" y="2568"/>
              <a:chExt cx="725" cy="139"/>
            </a:xfrm>
          </p:grpSpPr>
          <p:sp>
            <p:nvSpPr>
              <p:cNvPr id="311" name="AutoShape 138">
                <a:extLst>
                  <a:ext uri="{FF2B5EF4-FFF2-40B4-BE49-F238E27FC236}">
                    <a16:creationId xmlns:a16="http://schemas.microsoft.com/office/drawing/2014/main" id="{2528368F-0A05-EE46-8F4D-04BE346F7E39}"/>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2" name="AutoShape 139">
                <a:extLst>
                  <a:ext uri="{FF2B5EF4-FFF2-40B4-BE49-F238E27FC236}">
                    <a16:creationId xmlns:a16="http://schemas.microsoft.com/office/drawing/2014/main" id="{3B97611D-398F-1A45-996D-38BD9822FA17}"/>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91" name="Rectangle 140">
              <a:extLst>
                <a:ext uri="{FF2B5EF4-FFF2-40B4-BE49-F238E27FC236}">
                  <a16:creationId xmlns:a16="http://schemas.microsoft.com/office/drawing/2014/main" id="{4932601C-B73A-F24F-A7F0-F545FC9D85F6}"/>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92" name="Rectangle 141">
              <a:extLst>
                <a:ext uri="{FF2B5EF4-FFF2-40B4-BE49-F238E27FC236}">
                  <a16:creationId xmlns:a16="http://schemas.microsoft.com/office/drawing/2014/main" id="{2E798033-84E0-4046-8123-A3E022BD0D0D}"/>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93" name="Group 142">
              <a:extLst>
                <a:ext uri="{FF2B5EF4-FFF2-40B4-BE49-F238E27FC236}">
                  <a16:creationId xmlns:a16="http://schemas.microsoft.com/office/drawing/2014/main" id="{CD337402-4020-0C40-A87E-04755B4A7EFA}"/>
                </a:ext>
              </a:extLst>
            </p:cNvPr>
            <p:cNvGrpSpPr>
              <a:grpSpLocks/>
            </p:cNvGrpSpPr>
            <p:nvPr/>
          </p:nvGrpSpPr>
          <p:grpSpPr bwMode="auto">
            <a:xfrm>
              <a:off x="4735" y="1627"/>
              <a:ext cx="582" cy="151"/>
              <a:chOff x="614" y="2568"/>
              <a:chExt cx="725" cy="139"/>
            </a:xfrm>
          </p:grpSpPr>
          <p:sp>
            <p:nvSpPr>
              <p:cNvPr id="309" name="AutoShape 143">
                <a:extLst>
                  <a:ext uri="{FF2B5EF4-FFF2-40B4-BE49-F238E27FC236}">
                    <a16:creationId xmlns:a16="http://schemas.microsoft.com/office/drawing/2014/main" id="{9BAD2454-875B-1040-9ABC-295C5238C730}"/>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0" name="AutoShape 144">
                <a:extLst>
                  <a:ext uri="{FF2B5EF4-FFF2-40B4-BE49-F238E27FC236}">
                    <a16:creationId xmlns:a16="http://schemas.microsoft.com/office/drawing/2014/main" id="{811AD1F7-D00A-2044-8EE8-E002D9859C32}"/>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94" name="Freeform 145">
              <a:extLst>
                <a:ext uri="{FF2B5EF4-FFF2-40B4-BE49-F238E27FC236}">
                  <a16:creationId xmlns:a16="http://schemas.microsoft.com/office/drawing/2014/main" id="{A082C83D-EAED-5146-8038-BE6D0CD214E0}"/>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95" name="Group 146">
              <a:extLst>
                <a:ext uri="{FF2B5EF4-FFF2-40B4-BE49-F238E27FC236}">
                  <a16:creationId xmlns:a16="http://schemas.microsoft.com/office/drawing/2014/main" id="{F3E31BE7-8EE9-F941-912B-D2464A54CE69}"/>
                </a:ext>
              </a:extLst>
            </p:cNvPr>
            <p:cNvGrpSpPr>
              <a:grpSpLocks/>
            </p:cNvGrpSpPr>
            <p:nvPr/>
          </p:nvGrpSpPr>
          <p:grpSpPr bwMode="auto">
            <a:xfrm>
              <a:off x="4739" y="1327"/>
              <a:ext cx="582" cy="139"/>
              <a:chOff x="614" y="2568"/>
              <a:chExt cx="725" cy="139"/>
            </a:xfrm>
          </p:grpSpPr>
          <p:sp>
            <p:nvSpPr>
              <p:cNvPr id="307" name="AutoShape 147">
                <a:extLst>
                  <a:ext uri="{FF2B5EF4-FFF2-40B4-BE49-F238E27FC236}">
                    <a16:creationId xmlns:a16="http://schemas.microsoft.com/office/drawing/2014/main" id="{732FE339-8FD2-B042-A014-EB19D7B67501}"/>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8" name="AutoShape 148">
                <a:extLst>
                  <a:ext uri="{FF2B5EF4-FFF2-40B4-BE49-F238E27FC236}">
                    <a16:creationId xmlns:a16="http://schemas.microsoft.com/office/drawing/2014/main" id="{DB2D76FA-CDCC-F543-9A55-827409AD12DE}"/>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96" name="Rectangle 149">
              <a:extLst>
                <a:ext uri="{FF2B5EF4-FFF2-40B4-BE49-F238E27FC236}">
                  <a16:creationId xmlns:a16="http://schemas.microsoft.com/office/drawing/2014/main" id="{4AFD3D79-1011-034D-82FF-36956F3D9F31}"/>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97" name="Freeform 150">
              <a:extLst>
                <a:ext uri="{FF2B5EF4-FFF2-40B4-BE49-F238E27FC236}">
                  <a16:creationId xmlns:a16="http://schemas.microsoft.com/office/drawing/2014/main" id="{52F521AF-DEC9-9748-8982-D368DDC2B6BB}"/>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8" name="Freeform 151">
              <a:extLst>
                <a:ext uri="{FF2B5EF4-FFF2-40B4-BE49-F238E27FC236}">
                  <a16:creationId xmlns:a16="http://schemas.microsoft.com/office/drawing/2014/main" id="{79F218C2-4B51-FB41-BB3E-2CB4FAE1682A}"/>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9" name="Oval 152">
              <a:extLst>
                <a:ext uri="{FF2B5EF4-FFF2-40B4-BE49-F238E27FC236}">
                  <a16:creationId xmlns:a16="http://schemas.microsoft.com/office/drawing/2014/main" id="{D16EE320-03FD-2743-B02B-D5E39593FF78}"/>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0" name="Freeform 153">
              <a:extLst>
                <a:ext uri="{FF2B5EF4-FFF2-40B4-BE49-F238E27FC236}">
                  <a16:creationId xmlns:a16="http://schemas.microsoft.com/office/drawing/2014/main" id="{325E7068-4B41-AE4C-965D-DA302E309038}"/>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1" name="AutoShape 154">
              <a:extLst>
                <a:ext uri="{FF2B5EF4-FFF2-40B4-BE49-F238E27FC236}">
                  <a16:creationId xmlns:a16="http://schemas.microsoft.com/office/drawing/2014/main" id="{1527CD1D-4826-F249-8CC0-8D803950A593}"/>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2" name="AutoShape 155">
              <a:extLst>
                <a:ext uri="{FF2B5EF4-FFF2-40B4-BE49-F238E27FC236}">
                  <a16:creationId xmlns:a16="http://schemas.microsoft.com/office/drawing/2014/main" id="{4137A0DF-EEBF-3340-81E2-30FAAE1292FF}"/>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3" name="Oval 156">
              <a:extLst>
                <a:ext uri="{FF2B5EF4-FFF2-40B4-BE49-F238E27FC236}">
                  <a16:creationId xmlns:a16="http://schemas.microsoft.com/office/drawing/2014/main" id="{E1E6F14E-95D9-CC4D-BAB1-1C12B1C1A4A9}"/>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4" name="Oval 157">
              <a:extLst>
                <a:ext uri="{FF2B5EF4-FFF2-40B4-BE49-F238E27FC236}">
                  <a16:creationId xmlns:a16="http://schemas.microsoft.com/office/drawing/2014/main" id="{6F01C793-1A32-CA48-99E6-4C06A214A404}"/>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305" name="Oval 158">
              <a:extLst>
                <a:ext uri="{FF2B5EF4-FFF2-40B4-BE49-F238E27FC236}">
                  <a16:creationId xmlns:a16="http://schemas.microsoft.com/office/drawing/2014/main" id="{3B94657D-9B77-1941-9CBF-A2C7591AF42A}"/>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6" name="Rectangle 159">
              <a:extLst>
                <a:ext uri="{FF2B5EF4-FFF2-40B4-BE49-F238E27FC236}">
                  <a16:creationId xmlns:a16="http://schemas.microsoft.com/office/drawing/2014/main" id="{4C98791A-5A95-B940-9F34-EFDEF8150F81}"/>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15" name="Group 160">
            <a:extLst>
              <a:ext uri="{FF2B5EF4-FFF2-40B4-BE49-F238E27FC236}">
                <a16:creationId xmlns:a16="http://schemas.microsoft.com/office/drawing/2014/main" id="{AD8E3A61-2C5A-CC41-9933-891EC27B5015}"/>
              </a:ext>
            </a:extLst>
          </p:cNvPr>
          <p:cNvGrpSpPr>
            <a:grpSpLocks/>
          </p:cNvGrpSpPr>
          <p:nvPr/>
        </p:nvGrpSpPr>
        <p:grpSpPr bwMode="auto">
          <a:xfrm>
            <a:off x="4826257" y="3381692"/>
            <a:ext cx="525463" cy="434975"/>
            <a:chOff x="-44" y="1473"/>
            <a:chExt cx="981" cy="1105"/>
          </a:xfrm>
        </p:grpSpPr>
        <p:pic>
          <p:nvPicPr>
            <p:cNvPr id="316" name="Picture 161" descr="desktop_computer_stylized_medium">
              <a:extLst>
                <a:ext uri="{FF2B5EF4-FFF2-40B4-BE49-F238E27FC236}">
                  <a16:creationId xmlns:a16="http://schemas.microsoft.com/office/drawing/2014/main" id="{01E7AFB7-5DE3-CA4A-A50A-BEADA26B1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 name="Freeform 162">
              <a:extLst>
                <a:ext uri="{FF2B5EF4-FFF2-40B4-BE49-F238E27FC236}">
                  <a16:creationId xmlns:a16="http://schemas.microsoft.com/office/drawing/2014/main" id="{4E443E40-A128-4E43-A736-B0C7F3C2A94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18" name="Group 163">
            <a:extLst>
              <a:ext uri="{FF2B5EF4-FFF2-40B4-BE49-F238E27FC236}">
                <a16:creationId xmlns:a16="http://schemas.microsoft.com/office/drawing/2014/main" id="{C476CE94-C91A-0846-B6B7-05E77113879F}"/>
              </a:ext>
            </a:extLst>
          </p:cNvPr>
          <p:cNvGrpSpPr>
            <a:grpSpLocks/>
          </p:cNvGrpSpPr>
          <p:nvPr/>
        </p:nvGrpSpPr>
        <p:grpSpPr bwMode="auto">
          <a:xfrm>
            <a:off x="10164226" y="3444040"/>
            <a:ext cx="231775" cy="441325"/>
            <a:chOff x="4140" y="429"/>
            <a:chExt cx="1425" cy="2396"/>
          </a:xfrm>
        </p:grpSpPr>
        <p:sp>
          <p:nvSpPr>
            <p:cNvPr id="319" name="Freeform 164">
              <a:extLst>
                <a:ext uri="{FF2B5EF4-FFF2-40B4-BE49-F238E27FC236}">
                  <a16:creationId xmlns:a16="http://schemas.microsoft.com/office/drawing/2014/main" id="{7E23E3E7-6D0C-A747-B7EB-BCB232D5625B}"/>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0" name="Rectangle 165">
              <a:extLst>
                <a:ext uri="{FF2B5EF4-FFF2-40B4-BE49-F238E27FC236}">
                  <a16:creationId xmlns:a16="http://schemas.microsoft.com/office/drawing/2014/main" id="{814A29A9-35F7-F44A-86DF-9F21E4CCB44D}"/>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1" name="Freeform 166">
              <a:extLst>
                <a:ext uri="{FF2B5EF4-FFF2-40B4-BE49-F238E27FC236}">
                  <a16:creationId xmlns:a16="http://schemas.microsoft.com/office/drawing/2014/main" id="{B8E9398E-F70E-104C-BC4B-6FFD09F2BA4D}"/>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2" name="Freeform 167">
              <a:extLst>
                <a:ext uri="{FF2B5EF4-FFF2-40B4-BE49-F238E27FC236}">
                  <a16:creationId xmlns:a16="http://schemas.microsoft.com/office/drawing/2014/main" id="{5AC97C88-7A57-AC44-A1DE-BDAB3D1F0E3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3" name="Rectangle 168">
              <a:extLst>
                <a:ext uri="{FF2B5EF4-FFF2-40B4-BE49-F238E27FC236}">
                  <a16:creationId xmlns:a16="http://schemas.microsoft.com/office/drawing/2014/main" id="{229AF22C-8CDF-2B47-88DF-3B0B587AB207}"/>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24" name="Group 169">
              <a:extLst>
                <a:ext uri="{FF2B5EF4-FFF2-40B4-BE49-F238E27FC236}">
                  <a16:creationId xmlns:a16="http://schemas.microsoft.com/office/drawing/2014/main" id="{0515312F-DE85-5641-B779-E8991ECBE8F8}"/>
                </a:ext>
              </a:extLst>
            </p:cNvPr>
            <p:cNvGrpSpPr>
              <a:grpSpLocks/>
            </p:cNvGrpSpPr>
            <p:nvPr/>
          </p:nvGrpSpPr>
          <p:grpSpPr bwMode="auto">
            <a:xfrm>
              <a:off x="4749" y="668"/>
              <a:ext cx="581" cy="145"/>
              <a:chOff x="614" y="2568"/>
              <a:chExt cx="725" cy="139"/>
            </a:xfrm>
          </p:grpSpPr>
          <p:sp>
            <p:nvSpPr>
              <p:cNvPr id="349" name="AutoShape 170">
                <a:extLst>
                  <a:ext uri="{FF2B5EF4-FFF2-40B4-BE49-F238E27FC236}">
                    <a16:creationId xmlns:a16="http://schemas.microsoft.com/office/drawing/2014/main" id="{1534A008-335A-184E-AD46-396A2FE37196}"/>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0" name="AutoShape 171">
                <a:extLst>
                  <a:ext uri="{FF2B5EF4-FFF2-40B4-BE49-F238E27FC236}">
                    <a16:creationId xmlns:a16="http://schemas.microsoft.com/office/drawing/2014/main" id="{7B78E6A8-DEDF-8144-B322-E4206C6E43DF}"/>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25" name="Rectangle 172">
              <a:extLst>
                <a:ext uri="{FF2B5EF4-FFF2-40B4-BE49-F238E27FC236}">
                  <a16:creationId xmlns:a16="http://schemas.microsoft.com/office/drawing/2014/main" id="{41B3D22D-F506-A448-A3D5-682181A47A70}"/>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26" name="Group 173">
              <a:extLst>
                <a:ext uri="{FF2B5EF4-FFF2-40B4-BE49-F238E27FC236}">
                  <a16:creationId xmlns:a16="http://schemas.microsoft.com/office/drawing/2014/main" id="{BAB53084-6436-7444-ACD5-5E7D01263E2B}"/>
                </a:ext>
              </a:extLst>
            </p:cNvPr>
            <p:cNvGrpSpPr>
              <a:grpSpLocks/>
            </p:cNvGrpSpPr>
            <p:nvPr/>
          </p:nvGrpSpPr>
          <p:grpSpPr bwMode="auto">
            <a:xfrm>
              <a:off x="4747" y="994"/>
              <a:ext cx="581" cy="134"/>
              <a:chOff x="614" y="2568"/>
              <a:chExt cx="725" cy="139"/>
            </a:xfrm>
          </p:grpSpPr>
          <p:sp>
            <p:nvSpPr>
              <p:cNvPr id="347" name="AutoShape 174">
                <a:extLst>
                  <a:ext uri="{FF2B5EF4-FFF2-40B4-BE49-F238E27FC236}">
                    <a16:creationId xmlns:a16="http://schemas.microsoft.com/office/drawing/2014/main" id="{0369A39A-40F1-844B-BF97-43EE1A3A2ACD}"/>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8" name="AutoShape 175">
                <a:extLst>
                  <a:ext uri="{FF2B5EF4-FFF2-40B4-BE49-F238E27FC236}">
                    <a16:creationId xmlns:a16="http://schemas.microsoft.com/office/drawing/2014/main" id="{D7484B32-60C3-FA43-A0AA-A0D628003D7E}"/>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27" name="Rectangle 176">
              <a:extLst>
                <a:ext uri="{FF2B5EF4-FFF2-40B4-BE49-F238E27FC236}">
                  <a16:creationId xmlns:a16="http://schemas.microsoft.com/office/drawing/2014/main" id="{47F75A27-CD31-C143-9419-3EFB2593973E}"/>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8" name="Rectangle 177">
              <a:extLst>
                <a:ext uri="{FF2B5EF4-FFF2-40B4-BE49-F238E27FC236}">
                  <a16:creationId xmlns:a16="http://schemas.microsoft.com/office/drawing/2014/main" id="{EBB2CB62-D2FD-C047-94B4-C2C954564AFA}"/>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29" name="Group 178">
              <a:extLst>
                <a:ext uri="{FF2B5EF4-FFF2-40B4-BE49-F238E27FC236}">
                  <a16:creationId xmlns:a16="http://schemas.microsoft.com/office/drawing/2014/main" id="{E30BEF1D-E99C-EF4F-A2DE-968E737192AA}"/>
                </a:ext>
              </a:extLst>
            </p:cNvPr>
            <p:cNvGrpSpPr>
              <a:grpSpLocks/>
            </p:cNvGrpSpPr>
            <p:nvPr/>
          </p:nvGrpSpPr>
          <p:grpSpPr bwMode="auto">
            <a:xfrm>
              <a:off x="4735" y="1627"/>
              <a:ext cx="582" cy="151"/>
              <a:chOff x="614" y="2568"/>
              <a:chExt cx="725" cy="139"/>
            </a:xfrm>
          </p:grpSpPr>
          <p:sp>
            <p:nvSpPr>
              <p:cNvPr id="345" name="AutoShape 179">
                <a:extLst>
                  <a:ext uri="{FF2B5EF4-FFF2-40B4-BE49-F238E27FC236}">
                    <a16:creationId xmlns:a16="http://schemas.microsoft.com/office/drawing/2014/main" id="{F4DDADBC-B242-A44B-A408-F26BF5F85024}"/>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6" name="AutoShape 180">
                <a:extLst>
                  <a:ext uri="{FF2B5EF4-FFF2-40B4-BE49-F238E27FC236}">
                    <a16:creationId xmlns:a16="http://schemas.microsoft.com/office/drawing/2014/main" id="{44C7D4E7-B87F-0F46-9357-55FA60430CB1}"/>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30" name="Freeform 181">
              <a:extLst>
                <a:ext uri="{FF2B5EF4-FFF2-40B4-BE49-F238E27FC236}">
                  <a16:creationId xmlns:a16="http://schemas.microsoft.com/office/drawing/2014/main" id="{06EF0D71-8E6B-284F-8EA0-661C363088B6}"/>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31" name="Group 182">
              <a:extLst>
                <a:ext uri="{FF2B5EF4-FFF2-40B4-BE49-F238E27FC236}">
                  <a16:creationId xmlns:a16="http://schemas.microsoft.com/office/drawing/2014/main" id="{6A155784-A945-0F47-A39B-31F367A22CCA}"/>
                </a:ext>
              </a:extLst>
            </p:cNvPr>
            <p:cNvGrpSpPr>
              <a:grpSpLocks/>
            </p:cNvGrpSpPr>
            <p:nvPr/>
          </p:nvGrpSpPr>
          <p:grpSpPr bwMode="auto">
            <a:xfrm>
              <a:off x="4739" y="1327"/>
              <a:ext cx="582" cy="139"/>
              <a:chOff x="614" y="2568"/>
              <a:chExt cx="725" cy="139"/>
            </a:xfrm>
          </p:grpSpPr>
          <p:sp>
            <p:nvSpPr>
              <p:cNvPr id="343" name="AutoShape 183">
                <a:extLst>
                  <a:ext uri="{FF2B5EF4-FFF2-40B4-BE49-F238E27FC236}">
                    <a16:creationId xmlns:a16="http://schemas.microsoft.com/office/drawing/2014/main" id="{22B4B462-8B3B-7C4D-A454-5B71818EBC57}"/>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4" name="AutoShape 184">
                <a:extLst>
                  <a:ext uri="{FF2B5EF4-FFF2-40B4-BE49-F238E27FC236}">
                    <a16:creationId xmlns:a16="http://schemas.microsoft.com/office/drawing/2014/main" id="{409F6314-B504-4546-8602-B7F2622A98DF}"/>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32" name="Rectangle 185">
              <a:extLst>
                <a:ext uri="{FF2B5EF4-FFF2-40B4-BE49-F238E27FC236}">
                  <a16:creationId xmlns:a16="http://schemas.microsoft.com/office/drawing/2014/main" id="{AF2779F2-42B0-3548-98BC-AAAD42547200}"/>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33" name="Freeform 186">
              <a:extLst>
                <a:ext uri="{FF2B5EF4-FFF2-40B4-BE49-F238E27FC236}">
                  <a16:creationId xmlns:a16="http://schemas.microsoft.com/office/drawing/2014/main" id="{7820BB4F-C7CB-BA4F-BE2B-ACCFBB678F2B}"/>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4" name="Freeform 187">
              <a:extLst>
                <a:ext uri="{FF2B5EF4-FFF2-40B4-BE49-F238E27FC236}">
                  <a16:creationId xmlns:a16="http://schemas.microsoft.com/office/drawing/2014/main" id="{A1A403FF-DEAA-3D46-A5ED-A9AF23D9C5AD}"/>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5" name="Oval 188">
              <a:extLst>
                <a:ext uri="{FF2B5EF4-FFF2-40B4-BE49-F238E27FC236}">
                  <a16:creationId xmlns:a16="http://schemas.microsoft.com/office/drawing/2014/main" id="{F39A85A5-F2E7-8645-BCBC-3F68037F8275}"/>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36" name="Freeform 189">
              <a:extLst>
                <a:ext uri="{FF2B5EF4-FFF2-40B4-BE49-F238E27FC236}">
                  <a16:creationId xmlns:a16="http://schemas.microsoft.com/office/drawing/2014/main" id="{0CB2E7B8-94AB-4F40-879D-C205945B4196}"/>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7" name="AutoShape 190">
              <a:extLst>
                <a:ext uri="{FF2B5EF4-FFF2-40B4-BE49-F238E27FC236}">
                  <a16:creationId xmlns:a16="http://schemas.microsoft.com/office/drawing/2014/main" id="{B6C28932-399E-9147-AD60-584710E9C015}"/>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38" name="AutoShape 191">
              <a:extLst>
                <a:ext uri="{FF2B5EF4-FFF2-40B4-BE49-F238E27FC236}">
                  <a16:creationId xmlns:a16="http://schemas.microsoft.com/office/drawing/2014/main" id="{F9F7B82B-B598-F440-A518-BFE64EF662D5}"/>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39" name="Oval 192">
              <a:extLst>
                <a:ext uri="{FF2B5EF4-FFF2-40B4-BE49-F238E27FC236}">
                  <a16:creationId xmlns:a16="http://schemas.microsoft.com/office/drawing/2014/main" id="{512A4325-4F66-844C-85B1-4C936DB52511}"/>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0" name="Oval 193">
              <a:extLst>
                <a:ext uri="{FF2B5EF4-FFF2-40B4-BE49-F238E27FC236}">
                  <a16:creationId xmlns:a16="http://schemas.microsoft.com/office/drawing/2014/main" id="{42DC5D9A-8390-1D4A-A8C1-3C193D975CBF}"/>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341" name="Oval 194">
              <a:extLst>
                <a:ext uri="{FF2B5EF4-FFF2-40B4-BE49-F238E27FC236}">
                  <a16:creationId xmlns:a16="http://schemas.microsoft.com/office/drawing/2014/main" id="{2D7703BC-D6FE-9D4A-BE5F-ACBE696F02D9}"/>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2" name="Rectangle 195">
              <a:extLst>
                <a:ext uri="{FF2B5EF4-FFF2-40B4-BE49-F238E27FC236}">
                  <a16:creationId xmlns:a16="http://schemas.microsoft.com/office/drawing/2014/main" id="{88471DD5-00EF-B34A-BAA1-AA8AE7CFB119}"/>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 name="TextBox 3">
            <a:extLst>
              <a:ext uri="{FF2B5EF4-FFF2-40B4-BE49-F238E27FC236}">
                <a16:creationId xmlns:a16="http://schemas.microsoft.com/office/drawing/2014/main" id="{86280C64-E9DA-2647-B08F-F808595E646B}"/>
              </a:ext>
            </a:extLst>
          </p:cNvPr>
          <p:cNvSpPr txBox="1"/>
          <p:nvPr/>
        </p:nvSpPr>
        <p:spPr>
          <a:xfrm>
            <a:off x="774261" y="4402394"/>
            <a:ext cx="3172735" cy="1255728"/>
          </a:xfrm>
          <a:prstGeom prst="rect">
            <a:avLst/>
          </a:prstGeom>
          <a:noFill/>
        </p:spPr>
        <p:txBody>
          <a:bodyPr wrap="square" rtlCol="0">
            <a:spAutoFit/>
          </a:bodyPr>
          <a:lstStyle/>
          <a:p>
            <a:pPr marL="400050" marR="0" lvl="0" indent="-400050" algn="l" defTabSz="914400" rtl="0" eaLnBrk="1" fontAlgn="auto" latinLnBrk="0" hangingPunct="1">
              <a:lnSpc>
                <a:spcPct val="9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What happens as </a:t>
            </a: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arrival rate </a:t>
            </a:r>
            <a:r>
              <a:rPr kumimoji="0" lang="en-US" sz="2800" b="0" i="1" u="none" strike="noStrike" kern="1200" cap="none" spc="0" normalizeH="0" baseline="0" noProof="0" dirty="0" err="1">
                <a:ln>
                  <a:noFill/>
                </a:ln>
                <a:solidFill>
                  <a:srgbClr val="C00000"/>
                </a:solidFill>
                <a:effectLst/>
                <a:uLnTx/>
                <a:uFillTx/>
                <a:latin typeface="Symbol" charset="0"/>
                <a:ea typeface="ＭＳ Ｐゴシック" charset="0"/>
                <a:cs typeface="+mn-cs"/>
              </a:rPr>
              <a:t>l</a:t>
            </a:r>
            <a:r>
              <a:rPr kumimoji="0" lang="en-US" sz="2800" b="0" i="0" u="none" strike="noStrike" kern="1200" cap="none" spc="0" normalizeH="0" baseline="-25000" noProof="0" dirty="0" err="1">
                <a:ln>
                  <a:noFill/>
                </a:ln>
                <a:solidFill>
                  <a:srgbClr val="C00000"/>
                </a:solidFill>
                <a:effectLst/>
                <a:uLnTx/>
                <a:uFillTx/>
                <a:latin typeface="Calibri"/>
                <a:ea typeface="ＭＳ Ｐゴシック" charset="0"/>
                <a:cs typeface="+mn-cs"/>
              </a:rPr>
              <a:t>in</a:t>
            </a:r>
            <a:r>
              <a:rPr kumimoji="0" lang="en-US" sz="2800" b="0" i="1" u="none" strike="noStrike" kern="1200" cap="none" spc="0" normalizeH="0" baseline="0" noProof="0" dirty="0">
                <a:ln>
                  <a:noFill/>
                </a:ln>
                <a:solidFill>
                  <a:srgbClr val="C00000"/>
                </a:solidFill>
                <a:effectLst/>
                <a:uLnTx/>
                <a:uFillTx/>
                <a:latin typeface="Gill Sans MT" charset="0"/>
                <a:ea typeface="ＭＳ Ｐゴシック" charset="0"/>
                <a:cs typeface="+mn-cs"/>
              </a:rPr>
              <a:t> </a:t>
            </a: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approaches R/2?</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5" name="Group 4">
            <a:extLst>
              <a:ext uri="{FF2B5EF4-FFF2-40B4-BE49-F238E27FC236}">
                <a16:creationId xmlns:a16="http://schemas.microsoft.com/office/drawing/2014/main" id="{A13DE16E-F5B0-8243-9843-F4026E4132BD}"/>
              </a:ext>
            </a:extLst>
          </p:cNvPr>
          <p:cNvGrpSpPr/>
          <p:nvPr/>
        </p:nvGrpSpPr>
        <p:grpSpPr>
          <a:xfrm>
            <a:off x="4818031" y="1175178"/>
            <a:ext cx="2132013" cy="724224"/>
            <a:chOff x="4818031" y="1175178"/>
            <a:chExt cx="2132013" cy="724224"/>
          </a:xfrm>
        </p:grpSpPr>
        <p:sp>
          <p:nvSpPr>
            <p:cNvPr id="240" name="Oval 72">
              <a:extLst>
                <a:ext uri="{FF2B5EF4-FFF2-40B4-BE49-F238E27FC236}">
                  <a16:creationId xmlns:a16="http://schemas.microsoft.com/office/drawing/2014/main" id="{4B444E41-EF68-F94F-951A-91633B83D5F3}"/>
                </a:ext>
              </a:extLst>
            </p:cNvPr>
            <p:cNvSpPr>
              <a:spLocks noChangeArrowheads="1"/>
            </p:cNvSpPr>
            <p:nvPr/>
          </p:nvSpPr>
          <p:spPr bwMode="auto">
            <a:xfrm>
              <a:off x="6584414" y="1808915"/>
              <a:ext cx="92075" cy="904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2" name="Line 74">
              <a:extLst>
                <a:ext uri="{FF2B5EF4-FFF2-40B4-BE49-F238E27FC236}">
                  <a16:creationId xmlns:a16="http://schemas.microsoft.com/office/drawing/2014/main" id="{5D48EDA9-2F95-5143-AF32-3BAD44F9D608}"/>
                </a:ext>
              </a:extLst>
            </p:cNvPr>
            <p:cNvSpPr>
              <a:spLocks noChangeShapeType="1"/>
            </p:cNvSpPr>
            <p:nvPr/>
          </p:nvSpPr>
          <p:spPr bwMode="auto">
            <a:xfrm>
              <a:off x="6158964" y="1588252"/>
              <a:ext cx="369887" cy="2524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1" name="Text Box 43">
              <a:extLst>
                <a:ext uri="{FF2B5EF4-FFF2-40B4-BE49-F238E27FC236}">
                  <a16:creationId xmlns:a16="http://schemas.microsoft.com/office/drawing/2014/main" id="{1C99CDFE-9298-BC49-916B-D28FBB57638B}"/>
                </a:ext>
              </a:extLst>
            </p:cNvPr>
            <p:cNvSpPr txBox="1">
              <a:spLocks noChangeArrowheads="1"/>
            </p:cNvSpPr>
            <p:nvPr/>
          </p:nvSpPr>
          <p:spPr bwMode="auto">
            <a:xfrm>
              <a:off x="4818031" y="1175178"/>
              <a:ext cx="21320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original data: </a:t>
              </a:r>
              <a:r>
                <a:rPr kumimoji="0" lang="en-US" altLang="en-US" sz="2400" b="0" i="0" u="none" strike="noStrike" kern="1200" cap="none" spc="0" normalizeH="0" baseline="0" noProof="0" dirty="0" err="1">
                  <a:ln>
                    <a:noFill/>
                  </a:ln>
                  <a:solidFill>
                    <a:srgbClr val="CC0000"/>
                  </a:solidFill>
                  <a:effectLst/>
                  <a:uLnTx/>
                  <a:uFillTx/>
                  <a:latin typeface="Symbol" pitchFamily="2" charset="2"/>
                  <a:ea typeface="ＭＳ Ｐゴシック" panose="020B0600070205080204" pitchFamily="34" charset="-128"/>
                  <a:cs typeface="+mn-cs"/>
                </a:rPr>
                <a:t>l</a:t>
              </a:r>
              <a:r>
                <a:rPr kumimoji="0" lang="en-US" altLang="en-US" sz="2400" b="0" i="0" u="none" strike="noStrike" kern="1200" cap="none" spc="0" normalizeH="0" baseline="-25000" noProof="0" dirty="0" err="1">
                  <a:ln>
                    <a:noFill/>
                  </a:ln>
                  <a:solidFill>
                    <a:srgbClr val="CC0000"/>
                  </a:solidFill>
                  <a:effectLst/>
                  <a:uLnTx/>
                  <a:uFillTx/>
                  <a:latin typeface="Arial" panose="020B0604020202020204" pitchFamily="34" charset="0"/>
                  <a:ea typeface="ＭＳ Ｐゴシック" panose="020B0600070205080204" pitchFamily="34" charset="-128"/>
                  <a:cs typeface="+mn-cs"/>
                </a:rPr>
                <a:t>in</a:t>
              </a:r>
              <a:r>
                <a:rPr kumimoji="0" lang="en-US" altLang="en-US" sz="1600" b="0" i="0" u="none" strike="noStrike" kern="1200" cap="none" spc="0" normalizeH="0" baseline="-2500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sp>
        <p:nvSpPr>
          <p:cNvPr id="174" name="Line 57">
            <a:extLst>
              <a:ext uri="{FF2B5EF4-FFF2-40B4-BE49-F238E27FC236}">
                <a16:creationId xmlns:a16="http://schemas.microsoft.com/office/drawing/2014/main" id="{198CECD8-AC19-4441-B07E-D812C1E4B022}"/>
              </a:ext>
            </a:extLst>
          </p:cNvPr>
          <p:cNvSpPr>
            <a:spLocks noChangeShapeType="1"/>
          </p:cNvSpPr>
          <p:nvPr/>
        </p:nvSpPr>
        <p:spPr bwMode="auto">
          <a:xfrm flipH="1">
            <a:off x="8546879" y="3636250"/>
            <a:ext cx="82220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57">
            <a:extLst>
              <a:ext uri="{FF2B5EF4-FFF2-40B4-BE49-F238E27FC236}">
                <a16:creationId xmlns:a16="http://schemas.microsoft.com/office/drawing/2014/main" id="{E3F52AFD-CA05-E145-A13D-BB73559D50E0}"/>
              </a:ext>
            </a:extLst>
          </p:cNvPr>
          <p:cNvSpPr>
            <a:spLocks noChangeShapeType="1"/>
          </p:cNvSpPr>
          <p:nvPr/>
        </p:nvSpPr>
        <p:spPr bwMode="auto">
          <a:xfrm flipH="1">
            <a:off x="6793108" y="2768743"/>
            <a:ext cx="4397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57">
            <a:extLst>
              <a:ext uri="{FF2B5EF4-FFF2-40B4-BE49-F238E27FC236}">
                <a16:creationId xmlns:a16="http://schemas.microsoft.com/office/drawing/2014/main" id="{1C06B2BF-A77D-004B-A9F1-4A7417598B7E}"/>
              </a:ext>
            </a:extLst>
          </p:cNvPr>
          <p:cNvSpPr>
            <a:spLocks noChangeShapeType="1"/>
          </p:cNvSpPr>
          <p:nvPr/>
        </p:nvSpPr>
        <p:spPr bwMode="auto">
          <a:xfrm flipH="1">
            <a:off x="5871674" y="3638595"/>
            <a:ext cx="4397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 name="TextBox 7">
            <a:extLst>
              <a:ext uri="{FF2B5EF4-FFF2-40B4-BE49-F238E27FC236}">
                <a16:creationId xmlns:a16="http://schemas.microsoft.com/office/drawing/2014/main" id="{348CA410-A84F-B34C-BD63-41722EE5FAA8}"/>
              </a:ext>
            </a:extLst>
          </p:cNvPr>
          <p:cNvSpPr txBox="1"/>
          <p:nvPr/>
        </p:nvSpPr>
        <p:spPr>
          <a:xfrm>
            <a:off x="8597524" y="2808849"/>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sp>
        <p:nvSpPr>
          <p:cNvPr id="188" name="Rectangle 15">
            <a:extLst>
              <a:ext uri="{FF2B5EF4-FFF2-40B4-BE49-F238E27FC236}">
                <a16:creationId xmlns:a16="http://schemas.microsoft.com/office/drawing/2014/main" id="{623041CF-890D-E145-9016-1967AAC98E0D}"/>
              </a:ext>
            </a:extLst>
          </p:cNvPr>
          <p:cNvSpPr txBox="1">
            <a:spLocks noChangeArrowheads="1"/>
          </p:cNvSpPr>
          <p:nvPr/>
        </p:nvSpPr>
        <p:spPr bwMode="auto">
          <a:xfrm>
            <a:off x="779177" y="2686311"/>
            <a:ext cx="3792183" cy="410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23838" marR="0" lvl="0" indent="-223838"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two flows</a:t>
            </a:r>
          </a:p>
        </p:txBody>
      </p:sp>
      <p:sp>
        <p:nvSpPr>
          <p:cNvPr id="189" name="Rectangle 15">
            <a:extLst>
              <a:ext uri="{FF2B5EF4-FFF2-40B4-BE49-F238E27FC236}">
                <a16:creationId xmlns:a16="http://schemas.microsoft.com/office/drawing/2014/main" id="{FF1255B8-CBCE-BA42-8BB2-AD361E914F8B}"/>
              </a:ext>
            </a:extLst>
          </p:cNvPr>
          <p:cNvSpPr txBox="1">
            <a:spLocks noChangeArrowheads="1"/>
          </p:cNvSpPr>
          <p:nvPr/>
        </p:nvSpPr>
        <p:spPr bwMode="auto">
          <a:xfrm>
            <a:off x="773366" y="1908019"/>
            <a:ext cx="4138268" cy="8056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23838" marR="0" lvl="0" indent="-223838"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one router, infinite buffers </a:t>
            </a:r>
          </a:p>
          <a:p>
            <a:pPr marL="223838" marR="0" lvl="0" indent="-223838"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i</a:t>
            </a:r>
            <a:r>
              <a:rPr kumimoji="0" lang="en-US" sz="2400" b="0" i="0" u="none" strike="noStrike" kern="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nput</a:t>
            </a: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output link capacity: R</a:t>
            </a:r>
          </a:p>
          <a:p>
            <a:pPr marL="0" marR="0" lvl="0" indent="0"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endParaRPr kumimoji="0" lang="en-US" sz="2800" b="0" i="0" u="none" strike="noStrike" kern="0" cap="none" spc="0" normalizeH="0" baseline="0" noProof="0" dirty="0">
              <a:ln>
                <a:noFill/>
              </a:ln>
              <a:solidFill>
                <a:srgbClr val="000000"/>
              </a:solidFill>
              <a:effectLst/>
              <a:uLnTx/>
              <a:uFillTx/>
              <a:latin typeface="Gill Sans MT"/>
              <a:ea typeface="ＭＳ Ｐゴシック" charset="0"/>
              <a:cs typeface="+mn-cs"/>
            </a:endParaRPr>
          </a:p>
        </p:txBody>
      </p:sp>
      <p:grpSp>
        <p:nvGrpSpPr>
          <p:cNvPr id="13" name="Group 12">
            <a:extLst>
              <a:ext uri="{FF2B5EF4-FFF2-40B4-BE49-F238E27FC236}">
                <a16:creationId xmlns:a16="http://schemas.microsoft.com/office/drawing/2014/main" id="{9F0A3C67-BB73-4845-B5BC-A5FA51964D18}"/>
              </a:ext>
            </a:extLst>
          </p:cNvPr>
          <p:cNvGrpSpPr/>
          <p:nvPr/>
        </p:nvGrpSpPr>
        <p:grpSpPr>
          <a:xfrm>
            <a:off x="7530790" y="2226427"/>
            <a:ext cx="1563461" cy="1084649"/>
            <a:chOff x="7530790" y="2226427"/>
            <a:chExt cx="1563461" cy="1084649"/>
          </a:xfrm>
        </p:grpSpPr>
        <p:sp>
          <p:nvSpPr>
            <p:cNvPr id="202" name="Text Box 32">
              <a:extLst>
                <a:ext uri="{FF2B5EF4-FFF2-40B4-BE49-F238E27FC236}">
                  <a16:creationId xmlns:a16="http://schemas.microsoft.com/office/drawing/2014/main" id="{67E5732D-E6EC-D241-A9B3-13D2E2E58D95}"/>
                </a:ext>
              </a:extLst>
            </p:cNvPr>
            <p:cNvSpPr txBox="1">
              <a:spLocks noChangeArrowheads="1"/>
            </p:cNvSpPr>
            <p:nvPr/>
          </p:nvSpPr>
          <p:spPr bwMode="auto">
            <a:xfrm>
              <a:off x="7670264" y="2226427"/>
              <a:ext cx="14239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400" b="1" i="1"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infinite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shared output link buffers</a:t>
              </a:r>
            </a:p>
          </p:txBody>
        </p:sp>
        <p:sp>
          <p:nvSpPr>
            <p:cNvPr id="245" name="Line 77">
              <a:extLst>
                <a:ext uri="{FF2B5EF4-FFF2-40B4-BE49-F238E27FC236}">
                  <a16:creationId xmlns:a16="http://schemas.microsoft.com/office/drawing/2014/main" id="{CCE11A70-D909-BE48-AB8A-1428CFD4C558}"/>
                </a:ext>
              </a:extLst>
            </p:cNvPr>
            <p:cNvSpPr>
              <a:spLocks noChangeShapeType="1"/>
            </p:cNvSpPr>
            <p:nvPr/>
          </p:nvSpPr>
          <p:spPr bwMode="auto">
            <a:xfrm flipH="1">
              <a:off x="8308075" y="2647114"/>
              <a:ext cx="238488" cy="375865"/>
            </a:xfrm>
            <a:prstGeom prst="line">
              <a:avLst/>
            </a:prstGeom>
            <a:noFill/>
            <a:ln w="9525">
              <a:solidFill>
                <a:srgbClr val="000000"/>
              </a:solidFill>
              <a:round/>
              <a:headEnd/>
              <a:tailEnd type="non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 name="Group 11">
              <a:extLst>
                <a:ext uri="{FF2B5EF4-FFF2-40B4-BE49-F238E27FC236}">
                  <a16:creationId xmlns:a16="http://schemas.microsoft.com/office/drawing/2014/main" id="{887BD2B8-6069-9D4C-8D8B-41A687B641F2}"/>
                </a:ext>
              </a:extLst>
            </p:cNvPr>
            <p:cNvGrpSpPr/>
            <p:nvPr/>
          </p:nvGrpSpPr>
          <p:grpSpPr>
            <a:xfrm>
              <a:off x="7530790" y="3050726"/>
              <a:ext cx="899401" cy="260350"/>
              <a:chOff x="10436222" y="4555062"/>
              <a:chExt cx="899401" cy="260350"/>
            </a:xfrm>
          </p:grpSpPr>
          <p:sp>
            <p:nvSpPr>
              <p:cNvPr id="384" name="Rectangle 383">
                <a:extLst>
                  <a:ext uri="{FF2B5EF4-FFF2-40B4-BE49-F238E27FC236}">
                    <a16:creationId xmlns:a16="http://schemas.microsoft.com/office/drawing/2014/main" id="{F30537BA-9247-BC42-BBD7-831810DD3EB0}"/>
                  </a:ext>
                </a:extLst>
              </p:cNvPr>
              <p:cNvSpPr/>
              <p:nvPr/>
            </p:nvSpPr>
            <p:spPr>
              <a:xfrm>
                <a:off x="10442522" y="4559486"/>
                <a:ext cx="891015" cy="254197"/>
              </a:xfrm>
              <a:prstGeom prst="rect">
                <a:avLst/>
              </a:prstGeom>
              <a:gradFill>
                <a:gsLst>
                  <a:gs pos="0">
                    <a:schemeClr val="bg2">
                      <a:lumMod val="50000"/>
                    </a:schemeClr>
                  </a:gs>
                  <a:gs pos="100000">
                    <a:schemeClr val="bg1">
                      <a:lumMod val="8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385" name="Group 384">
                <a:extLst>
                  <a:ext uri="{FF2B5EF4-FFF2-40B4-BE49-F238E27FC236}">
                    <a16:creationId xmlns:a16="http://schemas.microsoft.com/office/drawing/2014/main" id="{2CC59C21-286F-834A-ABEB-23215F83C500}"/>
                  </a:ext>
                </a:extLst>
              </p:cNvPr>
              <p:cNvGrpSpPr/>
              <p:nvPr/>
            </p:nvGrpSpPr>
            <p:grpSpPr>
              <a:xfrm>
                <a:off x="10436222" y="4555062"/>
                <a:ext cx="899401" cy="260350"/>
                <a:chOff x="7488023" y="3444875"/>
                <a:chExt cx="947952" cy="260350"/>
              </a:xfrm>
            </p:grpSpPr>
            <p:grpSp>
              <p:nvGrpSpPr>
                <p:cNvPr id="386" name="Group 385">
                  <a:extLst>
                    <a:ext uri="{FF2B5EF4-FFF2-40B4-BE49-F238E27FC236}">
                      <a16:creationId xmlns:a16="http://schemas.microsoft.com/office/drawing/2014/main" id="{36049D02-069F-6C48-8DC5-99C6838DD8A5}"/>
                    </a:ext>
                  </a:extLst>
                </p:cNvPr>
                <p:cNvGrpSpPr/>
                <p:nvPr/>
              </p:nvGrpSpPr>
              <p:grpSpPr>
                <a:xfrm>
                  <a:off x="8025557" y="3487646"/>
                  <a:ext cx="327298" cy="173730"/>
                  <a:chOff x="8094529" y="3437940"/>
                  <a:chExt cx="307888" cy="155752"/>
                </a:xfrm>
              </p:grpSpPr>
              <p:cxnSp>
                <p:nvCxnSpPr>
                  <p:cNvPr id="395" name="Straight Connector 394">
                    <a:extLst>
                      <a:ext uri="{FF2B5EF4-FFF2-40B4-BE49-F238E27FC236}">
                        <a16:creationId xmlns:a16="http://schemas.microsoft.com/office/drawing/2014/main" id="{FF172DB4-2A00-6A46-8A16-C30786F979FB}"/>
                      </a:ext>
                    </a:extLst>
                  </p:cNvPr>
                  <p:cNvCxnSpPr/>
                  <p:nvPr/>
                </p:nvCxnSpPr>
                <p:spPr>
                  <a:xfrm flipV="1">
                    <a:off x="8402417"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99BF623C-66BC-3245-B197-115199D1F5B3}"/>
                      </a:ext>
                    </a:extLst>
                  </p:cNvPr>
                  <p:cNvCxnSpPr/>
                  <p:nvPr/>
                </p:nvCxnSpPr>
                <p:spPr>
                  <a:xfrm flipV="1">
                    <a:off x="8351102"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B4CE1C9F-BB23-484E-BA7E-95900D23BB44}"/>
                      </a:ext>
                    </a:extLst>
                  </p:cNvPr>
                  <p:cNvCxnSpPr/>
                  <p:nvPr/>
                </p:nvCxnSpPr>
                <p:spPr>
                  <a:xfrm flipV="1">
                    <a:off x="8299787"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1B65F295-34D5-B848-A55B-C87742C69F9B}"/>
                      </a:ext>
                    </a:extLst>
                  </p:cNvPr>
                  <p:cNvCxnSpPr/>
                  <p:nvPr/>
                </p:nvCxnSpPr>
                <p:spPr>
                  <a:xfrm flipV="1">
                    <a:off x="8248473"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821A5FD-1839-F841-8915-6982EB740723}"/>
                      </a:ext>
                    </a:extLst>
                  </p:cNvPr>
                  <p:cNvCxnSpPr/>
                  <p:nvPr/>
                </p:nvCxnSpPr>
                <p:spPr>
                  <a:xfrm flipV="1">
                    <a:off x="8197158"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133501AC-7C40-F74E-8B51-CD3FBFBAA6D2}"/>
                      </a:ext>
                    </a:extLst>
                  </p:cNvPr>
                  <p:cNvCxnSpPr/>
                  <p:nvPr/>
                </p:nvCxnSpPr>
                <p:spPr>
                  <a:xfrm flipV="1">
                    <a:off x="8145843"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37CD78F7-3453-B544-9B8F-FEE9954DB3B9}"/>
                      </a:ext>
                    </a:extLst>
                  </p:cNvPr>
                  <p:cNvCxnSpPr/>
                  <p:nvPr/>
                </p:nvCxnSpPr>
                <p:spPr>
                  <a:xfrm flipV="1">
                    <a:off x="8094529"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7" name="Group 386">
                  <a:extLst>
                    <a:ext uri="{FF2B5EF4-FFF2-40B4-BE49-F238E27FC236}">
                      <a16:creationId xmlns:a16="http://schemas.microsoft.com/office/drawing/2014/main" id="{7B8129D5-9ED3-CA4A-A4D7-8B3E8421EE81}"/>
                    </a:ext>
                  </a:extLst>
                </p:cNvPr>
                <p:cNvGrpSpPr/>
                <p:nvPr/>
              </p:nvGrpSpPr>
              <p:grpSpPr>
                <a:xfrm>
                  <a:off x="7488023" y="3444875"/>
                  <a:ext cx="947952" cy="260350"/>
                  <a:chOff x="8103973" y="3803650"/>
                  <a:chExt cx="947952" cy="260350"/>
                </a:xfrm>
              </p:grpSpPr>
              <p:cxnSp>
                <p:nvCxnSpPr>
                  <p:cNvPr id="392" name="Straight Connector 391">
                    <a:extLst>
                      <a:ext uri="{FF2B5EF4-FFF2-40B4-BE49-F238E27FC236}">
                        <a16:creationId xmlns:a16="http://schemas.microsoft.com/office/drawing/2014/main" id="{872F3490-7E4D-8444-A669-531B26BEEF04}"/>
                      </a:ext>
                    </a:extLst>
                  </p:cNvPr>
                  <p:cNvCxnSpPr>
                    <a:cxnSpLocks/>
                  </p:cNvCxnSpPr>
                  <p:nvPr/>
                </p:nvCxnSpPr>
                <p:spPr>
                  <a:xfrm>
                    <a:off x="8110664" y="3810000"/>
                    <a:ext cx="9412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9174BCA4-2936-E040-BF15-8E2726830EA9}"/>
                      </a:ext>
                    </a:extLst>
                  </p:cNvPr>
                  <p:cNvCxnSpPr>
                    <a:cxnSpLocks/>
                  </p:cNvCxnSpPr>
                  <p:nvPr/>
                </p:nvCxnSpPr>
                <p:spPr>
                  <a:xfrm>
                    <a:off x="8103973" y="4060825"/>
                    <a:ext cx="9479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F9385773-39F4-2545-BD87-40FD8C9F9C6F}"/>
                      </a:ext>
                    </a:extLst>
                  </p:cNvPr>
                  <p:cNvCxnSpPr/>
                  <p:nvPr/>
                </p:nvCxnSpPr>
                <p:spPr>
                  <a:xfrm>
                    <a:off x="9048750" y="3803650"/>
                    <a:ext cx="0" cy="2603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8" name="Oval 387">
                  <a:extLst>
                    <a:ext uri="{FF2B5EF4-FFF2-40B4-BE49-F238E27FC236}">
                      <a16:creationId xmlns:a16="http://schemas.microsoft.com/office/drawing/2014/main" id="{688F0B57-026F-5344-8D43-0487FF117BFF}"/>
                    </a:ext>
                  </a:extLst>
                </p:cNvPr>
                <p:cNvSpPr/>
                <p:nvPr/>
              </p:nvSpPr>
              <p:spPr>
                <a:xfrm>
                  <a:off x="7924800" y="3546475"/>
                  <a:ext cx="57150" cy="5715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9" name="Oval 388">
                  <a:extLst>
                    <a:ext uri="{FF2B5EF4-FFF2-40B4-BE49-F238E27FC236}">
                      <a16:creationId xmlns:a16="http://schemas.microsoft.com/office/drawing/2014/main" id="{8E4A8AF8-2EE5-E84B-833D-8A787630D598}"/>
                    </a:ext>
                  </a:extLst>
                </p:cNvPr>
                <p:cNvSpPr/>
                <p:nvPr/>
              </p:nvSpPr>
              <p:spPr>
                <a:xfrm>
                  <a:off x="7842250" y="3546475"/>
                  <a:ext cx="57150" cy="5715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0" name="Oval 389">
                  <a:extLst>
                    <a:ext uri="{FF2B5EF4-FFF2-40B4-BE49-F238E27FC236}">
                      <a16:creationId xmlns:a16="http://schemas.microsoft.com/office/drawing/2014/main" id="{402477F2-C87F-B441-AD74-F56E96984F63}"/>
                    </a:ext>
                  </a:extLst>
                </p:cNvPr>
                <p:cNvSpPr/>
                <p:nvPr/>
              </p:nvSpPr>
              <p:spPr>
                <a:xfrm>
                  <a:off x="7759700" y="3546475"/>
                  <a:ext cx="57150" cy="571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1" name="Oval 390">
                  <a:extLst>
                    <a:ext uri="{FF2B5EF4-FFF2-40B4-BE49-F238E27FC236}">
                      <a16:creationId xmlns:a16="http://schemas.microsoft.com/office/drawing/2014/main" id="{F86B5FF7-41EE-5F45-8AAE-5330D16205CB}"/>
                    </a:ext>
                  </a:extLst>
                </p:cNvPr>
                <p:cNvSpPr/>
                <p:nvPr/>
              </p:nvSpPr>
              <p:spPr>
                <a:xfrm>
                  <a:off x="7677150" y="3546475"/>
                  <a:ext cx="57150" cy="571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sp>
        <p:nvSpPr>
          <p:cNvPr id="259" name="Freeform 91">
            <a:extLst>
              <a:ext uri="{FF2B5EF4-FFF2-40B4-BE49-F238E27FC236}">
                <a16:creationId xmlns:a16="http://schemas.microsoft.com/office/drawing/2014/main" id="{DCEE1836-E089-0E43-AA83-3C4D23A24812}"/>
              </a:ext>
            </a:extLst>
          </p:cNvPr>
          <p:cNvSpPr>
            <a:spLocks/>
          </p:cNvSpPr>
          <p:nvPr/>
        </p:nvSpPr>
        <p:spPr bwMode="auto">
          <a:xfrm>
            <a:off x="6632039" y="1856540"/>
            <a:ext cx="3429000" cy="1276350"/>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07632497-C7A3-5D43-A16B-0B4F26B7ADF5}"/>
              </a:ext>
            </a:extLst>
          </p:cNvPr>
          <p:cNvGrpSpPr/>
          <p:nvPr/>
        </p:nvGrpSpPr>
        <p:grpSpPr>
          <a:xfrm>
            <a:off x="5641439" y="2685215"/>
            <a:ext cx="4000500" cy="1028700"/>
            <a:chOff x="5641439" y="2685215"/>
            <a:chExt cx="4000500" cy="1028700"/>
          </a:xfrm>
        </p:grpSpPr>
        <p:sp>
          <p:nvSpPr>
            <p:cNvPr id="241" name="Oval 73">
              <a:extLst>
                <a:ext uri="{FF2B5EF4-FFF2-40B4-BE49-F238E27FC236}">
                  <a16:creationId xmlns:a16="http://schemas.microsoft.com/office/drawing/2014/main" id="{ED516131-17AE-C440-B198-2569A5BF2255}"/>
                </a:ext>
              </a:extLst>
            </p:cNvPr>
            <p:cNvSpPr>
              <a:spLocks noChangeArrowheads="1"/>
            </p:cNvSpPr>
            <p:nvPr/>
          </p:nvSpPr>
          <p:spPr bwMode="auto">
            <a:xfrm>
              <a:off x="5641439" y="2685215"/>
              <a:ext cx="92075" cy="90487"/>
            </a:xfrm>
            <a:prstGeom prst="ellipse">
              <a:avLst/>
            </a:prstGeom>
            <a:solidFill>
              <a:srgbClr val="0013A3"/>
            </a:solidFill>
            <a:ln w="9525">
              <a:solidFill>
                <a:srgbClr val="0013A3"/>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8" name="Freeform 90">
              <a:extLst>
                <a:ext uri="{FF2B5EF4-FFF2-40B4-BE49-F238E27FC236}">
                  <a16:creationId xmlns:a16="http://schemas.microsoft.com/office/drawing/2014/main" id="{3B8EFAC6-AD78-9046-A67E-7BBA82E667EB}"/>
                </a:ext>
              </a:extLst>
            </p:cNvPr>
            <p:cNvSpPr>
              <a:spLocks/>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402" name="TextBox 401">
            <a:extLst>
              <a:ext uri="{FF2B5EF4-FFF2-40B4-BE49-F238E27FC236}">
                <a16:creationId xmlns:a16="http://schemas.microsoft.com/office/drawing/2014/main" id="{4CED69A2-36DA-634D-8A3B-DB1A142EB7BC}"/>
              </a:ext>
            </a:extLst>
          </p:cNvPr>
          <p:cNvSpPr txBox="1"/>
          <p:nvPr/>
        </p:nvSpPr>
        <p:spPr>
          <a:xfrm>
            <a:off x="7077879" y="2843683"/>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sp>
        <p:nvSpPr>
          <p:cNvPr id="409" name="Rectangle 15">
            <a:extLst>
              <a:ext uri="{FF2B5EF4-FFF2-40B4-BE49-F238E27FC236}">
                <a16:creationId xmlns:a16="http://schemas.microsoft.com/office/drawing/2014/main" id="{6315C129-DEF5-A84E-932D-A6743A5F4252}"/>
              </a:ext>
            </a:extLst>
          </p:cNvPr>
          <p:cNvSpPr txBox="1">
            <a:spLocks noChangeArrowheads="1"/>
          </p:cNvSpPr>
          <p:nvPr/>
        </p:nvSpPr>
        <p:spPr bwMode="auto">
          <a:xfrm>
            <a:off x="769346" y="3074685"/>
            <a:ext cx="3792183" cy="4206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23838" marR="0" lvl="0" indent="-223838"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no retransmissions needed</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endParaRPr kumimoji="0" lang="en-US" sz="2800" b="0" i="0" u="none" strike="noStrike" kern="0" cap="none" spc="0" normalizeH="0" baseline="0" noProof="0" dirty="0">
              <a:ln>
                <a:noFill/>
              </a:ln>
              <a:solidFill>
                <a:srgbClr val="000000"/>
              </a:solidFill>
              <a:effectLst/>
              <a:uLnTx/>
              <a:uFillTx/>
              <a:latin typeface="Gill Sans MT"/>
              <a:ea typeface="ＭＳ Ｐゴシック" charset="0"/>
              <a:cs typeface="+mn-cs"/>
            </a:endParaRPr>
          </a:p>
        </p:txBody>
      </p:sp>
      <p:grpSp>
        <p:nvGrpSpPr>
          <p:cNvPr id="10" name="Group 9">
            <a:extLst>
              <a:ext uri="{FF2B5EF4-FFF2-40B4-BE49-F238E27FC236}">
                <a16:creationId xmlns:a16="http://schemas.microsoft.com/office/drawing/2014/main" id="{57176CA8-B553-A348-A420-DCCEB21C31F8}"/>
              </a:ext>
            </a:extLst>
          </p:cNvPr>
          <p:cNvGrpSpPr/>
          <p:nvPr/>
        </p:nvGrpSpPr>
        <p:grpSpPr>
          <a:xfrm>
            <a:off x="7949627" y="4325522"/>
            <a:ext cx="1778901" cy="1635125"/>
            <a:chOff x="7949627" y="4325522"/>
            <a:chExt cx="1778901" cy="1635125"/>
          </a:xfrm>
        </p:grpSpPr>
        <p:sp>
          <p:nvSpPr>
            <p:cNvPr id="273" name="Line 109">
              <a:extLst>
                <a:ext uri="{FF2B5EF4-FFF2-40B4-BE49-F238E27FC236}">
                  <a16:creationId xmlns:a16="http://schemas.microsoft.com/office/drawing/2014/main" id="{9583C00B-D534-084D-8157-1CCEC25D6E7C}"/>
                </a:ext>
              </a:extLst>
            </p:cNvPr>
            <p:cNvSpPr>
              <a:spLocks noChangeShapeType="1"/>
            </p:cNvSpPr>
            <p:nvPr/>
          </p:nvSpPr>
          <p:spPr bwMode="auto">
            <a:xfrm>
              <a:off x="8321896" y="4325522"/>
              <a:ext cx="0" cy="127635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5" name="Line 111">
              <a:extLst>
                <a:ext uri="{FF2B5EF4-FFF2-40B4-BE49-F238E27FC236}">
                  <a16:creationId xmlns:a16="http://schemas.microsoft.com/office/drawing/2014/main" id="{09BE50B8-B938-304E-AA75-9BE0DD3D3F24}"/>
                </a:ext>
              </a:extLst>
            </p:cNvPr>
            <p:cNvSpPr>
              <a:spLocks noChangeShapeType="1"/>
            </p:cNvSpPr>
            <p:nvPr/>
          </p:nvSpPr>
          <p:spPr bwMode="auto">
            <a:xfrm>
              <a:off x="9455371" y="4465222"/>
              <a:ext cx="0" cy="1104900"/>
            </a:xfrm>
            <a:prstGeom prst="line">
              <a:avLst/>
            </a:prstGeom>
            <a:noFill/>
            <a:ln w="12700">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6" name="Freeform 112">
              <a:extLst>
                <a:ext uri="{FF2B5EF4-FFF2-40B4-BE49-F238E27FC236}">
                  <a16:creationId xmlns:a16="http://schemas.microsoft.com/office/drawing/2014/main" id="{B4F837A8-9013-9E4D-BE0A-50904AB16A4C}"/>
                </a:ext>
              </a:extLst>
            </p:cNvPr>
            <p:cNvSpPr>
              <a:spLocks/>
            </p:cNvSpPr>
            <p:nvPr/>
          </p:nvSpPr>
          <p:spPr bwMode="auto">
            <a:xfrm>
              <a:off x="8315546" y="4439822"/>
              <a:ext cx="1106488" cy="1152525"/>
            </a:xfrm>
            <a:custGeom>
              <a:avLst/>
              <a:gdLst>
                <a:gd name="T0" fmla="*/ 0 w 723"/>
                <a:gd name="T1" fmla="*/ 905 h 905"/>
                <a:gd name="T2" fmla="*/ 573 w 723"/>
                <a:gd name="T3" fmla="*/ 732 h 905"/>
                <a:gd name="T4" fmla="*/ 680 w 723"/>
                <a:gd name="T5" fmla="*/ 0 h 905"/>
                <a:gd name="T6" fmla="*/ 0 60000 65536"/>
                <a:gd name="T7" fmla="*/ 0 60000 65536"/>
                <a:gd name="T8" fmla="*/ 0 60000 65536"/>
                <a:gd name="connsiteX0" fmla="*/ 0 w 9642"/>
                <a:gd name="connsiteY0" fmla="*/ 8023 h 8023"/>
                <a:gd name="connsiteX1" fmla="*/ 7925 w 9642"/>
                <a:gd name="connsiteY1" fmla="*/ 6111 h 8023"/>
                <a:gd name="connsiteX2" fmla="*/ 9642 w 9642"/>
                <a:gd name="connsiteY2" fmla="*/ 0 h 8023"/>
                <a:gd name="connsiteX0" fmla="*/ 0 w 10000"/>
                <a:gd name="connsiteY0" fmla="*/ 10000 h 10000"/>
                <a:gd name="connsiteX1" fmla="*/ 8219 w 10000"/>
                <a:gd name="connsiteY1" fmla="*/ 7617 h 10000"/>
                <a:gd name="connsiteX2" fmla="*/ 10000 w 10000"/>
                <a:gd name="connsiteY2" fmla="*/ 0 h 10000"/>
                <a:gd name="connsiteX0" fmla="*/ 0 w 10000"/>
                <a:gd name="connsiteY0" fmla="*/ 10000 h 10000"/>
                <a:gd name="connsiteX1" fmla="*/ 8219 w 10000"/>
                <a:gd name="connsiteY1" fmla="*/ 7617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cubicBezTo>
                    <a:pt x="1363" y="9601"/>
                    <a:pt x="6598" y="9697"/>
                    <a:pt x="8219" y="7617"/>
                  </a:cubicBezTo>
                  <a:cubicBezTo>
                    <a:pt x="9562" y="6715"/>
                    <a:pt x="9861" y="4761"/>
                    <a:pt x="10000" y="0"/>
                  </a:cubicBez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7" name="Line 114">
              <a:extLst>
                <a:ext uri="{FF2B5EF4-FFF2-40B4-BE49-F238E27FC236}">
                  <a16:creationId xmlns:a16="http://schemas.microsoft.com/office/drawing/2014/main" id="{9E0B5DA0-C463-1949-8C79-0C8EA78D1124}"/>
                </a:ext>
              </a:extLst>
            </p:cNvPr>
            <p:cNvSpPr>
              <a:spLocks noChangeShapeType="1"/>
            </p:cNvSpPr>
            <p:nvPr/>
          </p:nvSpPr>
          <p:spPr bwMode="auto">
            <a:xfrm>
              <a:off x="9452196" y="5601872"/>
              <a:ext cx="0" cy="9207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8" name="Text Box 116">
              <a:extLst>
                <a:ext uri="{FF2B5EF4-FFF2-40B4-BE49-F238E27FC236}">
                  <a16:creationId xmlns:a16="http://schemas.microsoft.com/office/drawing/2014/main" id="{D507FAE5-0060-B54B-B86B-D3BB4178E53C}"/>
                </a:ext>
              </a:extLst>
            </p:cNvPr>
            <p:cNvSpPr txBox="1">
              <a:spLocks noChangeArrowheads="1"/>
            </p:cNvSpPr>
            <p:nvPr/>
          </p:nvSpPr>
          <p:spPr bwMode="auto">
            <a:xfrm>
              <a:off x="9242646" y="5636797"/>
              <a:ext cx="4603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R/2</a:t>
              </a:r>
            </a:p>
          </p:txBody>
        </p:sp>
        <p:sp>
          <p:nvSpPr>
            <p:cNvPr id="279" name="Text Box 117">
              <a:extLst>
                <a:ext uri="{FF2B5EF4-FFF2-40B4-BE49-F238E27FC236}">
                  <a16:creationId xmlns:a16="http://schemas.microsoft.com/office/drawing/2014/main" id="{B15ADD83-E850-F247-A96D-15A9484CF635}"/>
                </a:ext>
              </a:extLst>
            </p:cNvPr>
            <p:cNvSpPr txBox="1">
              <a:spLocks noChangeArrowheads="1"/>
            </p:cNvSpPr>
            <p:nvPr/>
          </p:nvSpPr>
          <p:spPr bwMode="auto">
            <a:xfrm rot="16200000">
              <a:off x="7790083" y="4868447"/>
              <a:ext cx="688975" cy="369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delay</a:t>
              </a:r>
              <a:endParaRPr kumimoji="0" lang="en-US" sz="1800" b="0" i="0" u="none" strike="noStrike" kern="0" cap="none" spc="0" normalizeH="0" baseline="-25000" noProof="0" dirty="0">
                <a:ln>
                  <a:noFill/>
                </a:ln>
                <a:solidFill>
                  <a:srgbClr val="000000"/>
                </a:solidFill>
                <a:effectLst/>
                <a:uLnTx/>
                <a:uFillTx/>
                <a:latin typeface="Calibri" panose="020F0502020204030204"/>
                <a:ea typeface="ＭＳ Ｐゴシック" charset="0"/>
                <a:cs typeface="+mn-cs"/>
              </a:endParaRPr>
            </a:p>
          </p:txBody>
        </p:sp>
        <p:sp>
          <p:nvSpPr>
            <p:cNvPr id="280" name="Text Box 118">
              <a:extLst>
                <a:ext uri="{FF2B5EF4-FFF2-40B4-BE49-F238E27FC236}">
                  <a16:creationId xmlns:a16="http://schemas.microsoft.com/office/drawing/2014/main" id="{C47E14E2-29C5-9544-AE24-B08ECA631259}"/>
                </a:ext>
              </a:extLst>
            </p:cNvPr>
            <p:cNvSpPr txBox="1">
              <a:spLocks noChangeArrowheads="1"/>
            </p:cNvSpPr>
            <p:nvPr/>
          </p:nvSpPr>
          <p:spPr bwMode="auto">
            <a:xfrm>
              <a:off x="8720358" y="5563772"/>
              <a:ext cx="4524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ymbol" charset="0"/>
                  <a:ea typeface="ＭＳ Ｐゴシック" charset="0"/>
                  <a:cs typeface="+mn-cs"/>
                </a:rPr>
                <a:t>l</a:t>
              </a:r>
              <a:r>
                <a:rPr kumimoji="0" lang="en-US" sz="2000" b="0" i="0" u="none" strike="noStrike" kern="0" cap="none" spc="0" normalizeH="0" baseline="-25000" noProof="0">
                  <a:ln>
                    <a:noFill/>
                  </a:ln>
                  <a:solidFill>
                    <a:srgbClr val="000000"/>
                  </a:solidFill>
                  <a:effectLst/>
                  <a:uLnTx/>
                  <a:uFillTx/>
                  <a:latin typeface="Arial" charset="0"/>
                  <a:ea typeface="ＭＳ Ｐゴシック" charset="0"/>
                  <a:cs typeface="+mn-cs"/>
                </a:rPr>
                <a:t>in</a:t>
              </a:r>
            </a:p>
          </p:txBody>
        </p:sp>
        <p:cxnSp>
          <p:nvCxnSpPr>
            <p:cNvPr id="190" name="Straight Connector 189">
              <a:extLst>
                <a:ext uri="{FF2B5EF4-FFF2-40B4-BE49-F238E27FC236}">
                  <a16:creationId xmlns:a16="http://schemas.microsoft.com/office/drawing/2014/main" id="{737FA933-6276-0141-AB98-5F328D89E5E6}"/>
                </a:ext>
              </a:extLst>
            </p:cNvPr>
            <p:cNvCxnSpPr/>
            <p:nvPr/>
          </p:nvCxnSpPr>
          <p:spPr>
            <a:xfrm>
              <a:off x="8312683" y="5594801"/>
              <a:ext cx="14158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0351EA60-E695-1A49-877E-C777EE27A7EF}"/>
              </a:ext>
            </a:extLst>
          </p:cNvPr>
          <p:cNvSpPr/>
          <p:nvPr/>
        </p:nvSpPr>
        <p:spPr>
          <a:xfrm>
            <a:off x="4764506" y="1106906"/>
            <a:ext cx="1925052" cy="693019"/>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4" name="Oval 203">
            <a:extLst>
              <a:ext uri="{FF2B5EF4-FFF2-40B4-BE49-F238E27FC236}">
                <a16:creationId xmlns:a16="http://schemas.microsoft.com/office/drawing/2014/main" id="{22D67963-A1D8-D745-B58E-B552013D436E}"/>
              </a:ext>
            </a:extLst>
          </p:cNvPr>
          <p:cNvSpPr/>
          <p:nvPr/>
        </p:nvSpPr>
        <p:spPr>
          <a:xfrm>
            <a:off x="8507129" y="1182304"/>
            <a:ext cx="1925052" cy="693019"/>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6" name="Text Box 285">
            <a:extLst>
              <a:ext uri="{FF2B5EF4-FFF2-40B4-BE49-F238E27FC236}">
                <a16:creationId xmlns:a16="http://schemas.microsoft.com/office/drawing/2014/main" id="{874908D2-0B9B-5942-9966-8D55C3BC8046}"/>
              </a:ext>
            </a:extLst>
          </p:cNvPr>
          <p:cNvSpPr txBox="1">
            <a:spLocks noChangeArrowheads="1"/>
          </p:cNvSpPr>
          <p:nvPr/>
        </p:nvSpPr>
        <p:spPr bwMode="auto">
          <a:xfrm>
            <a:off x="12534826" y="6135036"/>
            <a:ext cx="815123" cy="5155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209" name="Line 280">
            <a:extLst>
              <a:ext uri="{FF2B5EF4-FFF2-40B4-BE49-F238E27FC236}">
                <a16:creationId xmlns:a16="http://schemas.microsoft.com/office/drawing/2014/main" id="{BDD1A869-FA53-344E-87A5-92F0D59AB461}"/>
              </a:ext>
            </a:extLst>
          </p:cNvPr>
          <p:cNvSpPr>
            <a:spLocks noChangeShapeType="1"/>
          </p:cNvSpPr>
          <p:nvPr/>
        </p:nvSpPr>
        <p:spPr bwMode="auto">
          <a:xfrm>
            <a:off x="12776717" y="4095473"/>
            <a:ext cx="0" cy="1869027"/>
          </a:xfrm>
          <a:prstGeom prst="line">
            <a:avLst/>
          </a:prstGeom>
          <a:noFill/>
          <a:ln w="1270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213" name="Line 283">
            <a:extLst>
              <a:ext uri="{FF2B5EF4-FFF2-40B4-BE49-F238E27FC236}">
                <a16:creationId xmlns:a16="http://schemas.microsoft.com/office/drawing/2014/main" id="{09E784F2-EB2F-724D-A761-5ED5A1E01845}"/>
              </a:ext>
            </a:extLst>
          </p:cNvPr>
          <p:cNvSpPr>
            <a:spLocks noChangeShapeType="1"/>
          </p:cNvSpPr>
          <p:nvPr/>
        </p:nvSpPr>
        <p:spPr bwMode="auto">
          <a:xfrm>
            <a:off x="12771096" y="6018207"/>
            <a:ext cx="0" cy="155752"/>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5" name="Group 14">
            <a:extLst>
              <a:ext uri="{FF2B5EF4-FFF2-40B4-BE49-F238E27FC236}">
                <a16:creationId xmlns:a16="http://schemas.microsoft.com/office/drawing/2014/main" id="{A52504F3-DA24-6D4D-AC29-260B2D78E924}"/>
              </a:ext>
            </a:extLst>
          </p:cNvPr>
          <p:cNvGrpSpPr/>
          <p:nvPr/>
        </p:nvGrpSpPr>
        <p:grpSpPr>
          <a:xfrm>
            <a:off x="4643558" y="4257261"/>
            <a:ext cx="2333625" cy="1701800"/>
            <a:chOff x="4643558" y="4257261"/>
            <a:chExt cx="2333625" cy="1701800"/>
          </a:xfrm>
        </p:grpSpPr>
        <p:grpSp>
          <p:nvGrpSpPr>
            <p:cNvPr id="11" name="Group 10">
              <a:extLst>
                <a:ext uri="{FF2B5EF4-FFF2-40B4-BE49-F238E27FC236}">
                  <a16:creationId xmlns:a16="http://schemas.microsoft.com/office/drawing/2014/main" id="{BB9E55DD-22D3-2C4D-96EC-2DA426511E2A}"/>
                </a:ext>
              </a:extLst>
            </p:cNvPr>
            <p:cNvGrpSpPr/>
            <p:nvPr/>
          </p:nvGrpSpPr>
          <p:grpSpPr>
            <a:xfrm>
              <a:off x="4643558" y="4257261"/>
              <a:ext cx="2333625" cy="1701800"/>
              <a:chOff x="4643558" y="4257261"/>
              <a:chExt cx="2333625" cy="1701800"/>
            </a:xfrm>
          </p:grpSpPr>
          <p:sp>
            <p:nvSpPr>
              <p:cNvPr id="261" name="Line 94">
                <a:extLst>
                  <a:ext uri="{FF2B5EF4-FFF2-40B4-BE49-F238E27FC236}">
                    <a16:creationId xmlns:a16="http://schemas.microsoft.com/office/drawing/2014/main" id="{7A0C5916-D5E3-FB42-83B7-2D47DCB343CA}"/>
                  </a:ext>
                </a:extLst>
              </p:cNvPr>
              <p:cNvSpPr>
                <a:spLocks noChangeShapeType="1"/>
              </p:cNvSpPr>
              <p:nvPr/>
            </p:nvSpPr>
            <p:spPr bwMode="auto">
              <a:xfrm>
                <a:off x="5126158" y="4323936"/>
                <a:ext cx="0" cy="127635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3" name="Line 96">
                <a:extLst>
                  <a:ext uri="{FF2B5EF4-FFF2-40B4-BE49-F238E27FC236}">
                    <a16:creationId xmlns:a16="http://schemas.microsoft.com/office/drawing/2014/main" id="{5174839E-5D4A-B04A-89C3-586EBCDEFCE8}"/>
                  </a:ext>
                </a:extLst>
              </p:cNvPr>
              <p:cNvSpPr>
                <a:spLocks noChangeShapeType="1"/>
              </p:cNvSpPr>
              <p:nvPr/>
            </p:nvSpPr>
            <p:spPr bwMode="auto">
              <a:xfrm>
                <a:off x="6259633" y="4463636"/>
                <a:ext cx="0" cy="1104900"/>
              </a:xfrm>
              <a:prstGeom prst="line">
                <a:avLst/>
              </a:prstGeom>
              <a:noFill/>
              <a:ln w="12700">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4" name="Freeform 97">
                <a:extLst>
                  <a:ext uri="{FF2B5EF4-FFF2-40B4-BE49-F238E27FC236}">
                    <a16:creationId xmlns:a16="http://schemas.microsoft.com/office/drawing/2014/main" id="{EC237386-8658-A949-B8C2-D9BA07511FB4}"/>
                  </a:ext>
                </a:extLst>
              </p:cNvPr>
              <p:cNvSpPr>
                <a:spLocks/>
              </p:cNvSpPr>
              <p:nvPr/>
            </p:nvSpPr>
            <p:spPr bwMode="auto">
              <a:xfrm>
                <a:off x="5119808" y="4428711"/>
                <a:ext cx="1857375" cy="1162050"/>
              </a:xfrm>
              <a:custGeom>
                <a:avLst/>
                <a:gdLst>
                  <a:gd name="T0" fmla="*/ 0 w 1170"/>
                  <a:gd name="T1" fmla="*/ 732 h 732"/>
                  <a:gd name="T2" fmla="*/ 720 w 1170"/>
                  <a:gd name="T3" fmla="*/ 0 h 732"/>
                  <a:gd name="T4" fmla="*/ 1170 w 1170"/>
                  <a:gd name="T5" fmla="*/ 0 h 732"/>
                  <a:gd name="T6" fmla="*/ 0 60000 65536"/>
                  <a:gd name="T7" fmla="*/ 0 60000 65536"/>
                  <a:gd name="T8" fmla="*/ 0 60000 65536"/>
                </a:gdLst>
                <a:ahLst/>
                <a:cxnLst>
                  <a:cxn ang="T6">
                    <a:pos x="T0" y="T1"/>
                  </a:cxn>
                  <a:cxn ang="T7">
                    <a:pos x="T2" y="T3"/>
                  </a:cxn>
                  <a:cxn ang="T8">
                    <a:pos x="T4" y="T5"/>
                  </a:cxn>
                </a:cxnLst>
                <a:rect l="0" t="0" r="r" b="b"/>
                <a:pathLst>
                  <a:path w="1170" h="732">
                    <a:moveTo>
                      <a:pt x="0" y="732"/>
                    </a:moveTo>
                    <a:lnTo>
                      <a:pt x="720" y="0"/>
                    </a:lnTo>
                    <a:lnTo>
                      <a:pt x="1170" y="0"/>
                    </a:ln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5" name="Line 98">
                <a:extLst>
                  <a:ext uri="{FF2B5EF4-FFF2-40B4-BE49-F238E27FC236}">
                    <a16:creationId xmlns:a16="http://schemas.microsoft.com/office/drawing/2014/main" id="{72E41F27-B7FB-9D47-A225-27B5355D50CA}"/>
                  </a:ext>
                </a:extLst>
              </p:cNvPr>
              <p:cNvSpPr>
                <a:spLocks noChangeShapeType="1"/>
              </p:cNvSpPr>
              <p:nvPr/>
            </p:nvSpPr>
            <p:spPr bwMode="auto">
              <a:xfrm>
                <a:off x="5043608" y="4428711"/>
                <a:ext cx="79375"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6" name="Line 99">
                <a:extLst>
                  <a:ext uri="{FF2B5EF4-FFF2-40B4-BE49-F238E27FC236}">
                    <a16:creationId xmlns:a16="http://schemas.microsoft.com/office/drawing/2014/main" id="{AC723AF5-64D6-5040-9235-C2B65B36A5B2}"/>
                  </a:ext>
                </a:extLst>
              </p:cNvPr>
              <p:cNvSpPr>
                <a:spLocks noChangeShapeType="1"/>
              </p:cNvSpPr>
              <p:nvPr/>
            </p:nvSpPr>
            <p:spPr bwMode="auto">
              <a:xfrm>
                <a:off x="6256458" y="5600286"/>
                <a:ext cx="0" cy="9207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7" name="Text Box 100">
                <a:extLst>
                  <a:ext uri="{FF2B5EF4-FFF2-40B4-BE49-F238E27FC236}">
                    <a16:creationId xmlns:a16="http://schemas.microsoft.com/office/drawing/2014/main" id="{B31E33C5-D8FD-9C45-A060-B1987EF562A1}"/>
                  </a:ext>
                </a:extLst>
              </p:cNvPr>
              <p:cNvSpPr txBox="1">
                <a:spLocks noChangeArrowheads="1"/>
              </p:cNvSpPr>
              <p:nvPr/>
            </p:nvSpPr>
            <p:spPr bwMode="auto">
              <a:xfrm>
                <a:off x="4643558" y="4257261"/>
                <a:ext cx="4603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R/2</a:t>
                </a:r>
              </a:p>
            </p:txBody>
          </p:sp>
          <p:sp>
            <p:nvSpPr>
              <p:cNvPr id="268" name="Text Box 101">
                <a:extLst>
                  <a:ext uri="{FF2B5EF4-FFF2-40B4-BE49-F238E27FC236}">
                    <a16:creationId xmlns:a16="http://schemas.microsoft.com/office/drawing/2014/main" id="{F97C34ED-44A3-FE4E-8E35-B3DEC9ACCFFB}"/>
                  </a:ext>
                </a:extLst>
              </p:cNvPr>
              <p:cNvSpPr txBox="1">
                <a:spLocks noChangeArrowheads="1"/>
              </p:cNvSpPr>
              <p:nvPr/>
            </p:nvSpPr>
            <p:spPr bwMode="auto">
              <a:xfrm>
                <a:off x="6046908" y="5635211"/>
                <a:ext cx="4603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R/2</a:t>
                </a:r>
              </a:p>
            </p:txBody>
          </p:sp>
          <p:sp>
            <p:nvSpPr>
              <p:cNvPr id="269" name="Text Box 102">
                <a:extLst>
                  <a:ext uri="{FF2B5EF4-FFF2-40B4-BE49-F238E27FC236}">
                    <a16:creationId xmlns:a16="http://schemas.microsoft.com/office/drawing/2014/main" id="{E1DFCD88-D6E7-3549-94E6-D1A194DCF2F8}"/>
                  </a:ext>
                </a:extLst>
              </p:cNvPr>
              <p:cNvSpPr txBox="1">
                <a:spLocks noChangeArrowheads="1"/>
              </p:cNvSpPr>
              <p:nvPr/>
            </p:nvSpPr>
            <p:spPr bwMode="auto">
              <a:xfrm rot="16200000">
                <a:off x="4638796" y="4563816"/>
                <a:ext cx="5540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ymbol" charset="0"/>
                    <a:ea typeface="ＭＳ Ｐゴシック" charset="0"/>
                    <a:cs typeface="+mn-cs"/>
                  </a:rPr>
                  <a:t>l</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mn-cs"/>
                  </a:rPr>
                  <a:t>out</a:t>
                </a:r>
              </a:p>
            </p:txBody>
          </p:sp>
          <p:sp>
            <p:nvSpPr>
              <p:cNvPr id="270" name="Text Box 103">
                <a:extLst>
                  <a:ext uri="{FF2B5EF4-FFF2-40B4-BE49-F238E27FC236}">
                    <a16:creationId xmlns:a16="http://schemas.microsoft.com/office/drawing/2014/main" id="{18220D2D-CB70-5348-8CDA-AC8B2AE8FE8C}"/>
                  </a:ext>
                </a:extLst>
              </p:cNvPr>
              <p:cNvSpPr txBox="1">
                <a:spLocks noChangeArrowheads="1"/>
              </p:cNvSpPr>
              <p:nvPr/>
            </p:nvSpPr>
            <p:spPr bwMode="auto">
              <a:xfrm>
                <a:off x="5524621" y="5562186"/>
                <a:ext cx="4524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ymbol" charset="0"/>
                    <a:ea typeface="ＭＳ Ｐゴシック" charset="0"/>
                    <a:cs typeface="+mn-cs"/>
                  </a:rPr>
                  <a:t>l</a:t>
                </a:r>
                <a:r>
                  <a:rPr kumimoji="0" lang="en-US" sz="2000" b="0" i="0" u="none" strike="noStrike" kern="0" cap="none" spc="0" normalizeH="0" baseline="-25000" noProof="0">
                    <a:ln>
                      <a:noFill/>
                    </a:ln>
                    <a:solidFill>
                      <a:srgbClr val="000000"/>
                    </a:solidFill>
                    <a:effectLst/>
                    <a:uLnTx/>
                    <a:uFillTx/>
                    <a:latin typeface="Arial" charset="0"/>
                    <a:ea typeface="ＭＳ Ｐゴシック" charset="0"/>
                    <a:cs typeface="+mn-cs"/>
                  </a:rPr>
                  <a:t>in</a:t>
                </a:r>
              </a:p>
            </p:txBody>
          </p:sp>
          <p:sp>
            <p:nvSpPr>
              <p:cNvPr id="271" name="Line 106">
                <a:extLst>
                  <a:ext uri="{FF2B5EF4-FFF2-40B4-BE49-F238E27FC236}">
                    <a16:creationId xmlns:a16="http://schemas.microsoft.com/office/drawing/2014/main" id="{319712D7-1AB2-9D4A-B08D-45AD00991EEA}"/>
                  </a:ext>
                </a:extLst>
              </p:cNvPr>
              <p:cNvSpPr>
                <a:spLocks noChangeShapeType="1"/>
              </p:cNvSpPr>
              <p:nvPr/>
            </p:nvSpPr>
            <p:spPr bwMode="auto">
              <a:xfrm>
                <a:off x="5145208" y="4430299"/>
                <a:ext cx="1039813" cy="0"/>
              </a:xfrm>
              <a:prstGeom prst="line">
                <a:avLst/>
              </a:prstGeom>
              <a:noFill/>
              <a:ln w="12700">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cxnSp>
            <p:nvCxnSpPr>
              <p:cNvPr id="7" name="Straight Connector 6">
                <a:extLst>
                  <a:ext uri="{FF2B5EF4-FFF2-40B4-BE49-F238E27FC236}">
                    <a16:creationId xmlns:a16="http://schemas.microsoft.com/office/drawing/2014/main" id="{0272A867-5F31-FC46-A882-A3E999CBA0F0}"/>
                  </a:ext>
                </a:extLst>
              </p:cNvPr>
              <p:cNvCxnSpPr/>
              <p:nvPr/>
            </p:nvCxnSpPr>
            <p:spPr>
              <a:xfrm>
                <a:off x="5119903" y="5598611"/>
                <a:ext cx="14158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8" name="TextBox 217">
              <a:extLst>
                <a:ext uri="{FF2B5EF4-FFF2-40B4-BE49-F238E27FC236}">
                  <a16:creationId xmlns:a16="http://schemas.microsoft.com/office/drawing/2014/main" id="{265B06FE-7752-8942-9D69-AFB2C165CC35}"/>
                </a:ext>
              </a:extLst>
            </p:cNvPr>
            <p:cNvSpPr txBox="1"/>
            <p:nvPr/>
          </p:nvSpPr>
          <p:spPr>
            <a:xfrm rot="16200000">
              <a:off x="4435687" y="5176433"/>
              <a:ext cx="96924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throughput: </a:t>
              </a:r>
            </a:p>
          </p:txBody>
        </p:sp>
      </p:grpSp>
      <p:sp>
        <p:nvSpPr>
          <p:cNvPr id="219" name="Oval 218">
            <a:extLst>
              <a:ext uri="{FF2B5EF4-FFF2-40B4-BE49-F238E27FC236}">
                <a16:creationId xmlns:a16="http://schemas.microsoft.com/office/drawing/2014/main" id="{5CB9F7FD-8167-EF4B-AA1F-EA31EB355CB0}"/>
              </a:ext>
            </a:extLst>
          </p:cNvPr>
          <p:cNvSpPr/>
          <p:nvPr/>
        </p:nvSpPr>
        <p:spPr>
          <a:xfrm>
            <a:off x="12697995" y="3995821"/>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5" name="Slide Number Placeholder 2">
            <a:extLst>
              <a:ext uri="{FF2B5EF4-FFF2-40B4-BE49-F238E27FC236}">
                <a16:creationId xmlns:a16="http://schemas.microsoft.com/office/drawing/2014/main" id="{5938E394-4CEC-1949-BD3E-8B96E0964180}"/>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69</a:t>
            </a:fld>
            <a:endParaRPr lang="en-US" dirty="0"/>
          </a:p>
        </p:txBody>
      </p:sp>
    </p:spTree>
    <p:extLst>
      <p:ext uri="{BB962C8B-B14F-4D97-AF65-F5344CB8AC3E}">
        <p14:creationId xmlns:p14="http://schemas.microsoft.com/office/powerpoint/2010/main" val="184174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02"/>
                                        </p:tgtEl>
                                        <p:attrNameLst>
                                          <p:attrName>style.visibility</p:attrName>
                                        </p:attrNameLst>
                                      </p:cBhvr>
                                      <p:to>
                                        <p:strVal val="visible"/>
                                      </p:to>
                                    </p:set>
                                    <p:animEffect transition="in" filter="dissolve">
                                      <p:cBhvr>
                                        <p:cTn id="13" dur="500"/>
                                        <p:tgtEl>
                                          <p:spTgt spid="40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89"/>
                                        </p:tgtEl>
                                        <p:attrNameLst>
                                          <p:attrName>style.visibility</p:attrName>
                                        </p:attrNameLst>
                                      </p:cBhvr>
                                      <p:to>
                                        <p:strVal val="visible"/>
                                      </p:to>
                                    </p:set>
                                    <p:animEffect transition="in" filter="dissolve">
                                      <p:cBhvr>
                                        <p:cTn id="16" dur="500"/>
                                        <p:tgtEl>
                                          <p:spTgt spid="18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88"/>
                                        </p:tgtEl>
                                        <p:attrNameLst>
                                          <p:attrName>style.visibility</p:attrName>
                                        </p:attrNameLst>
                                      </p:cBhvr>
                                      <p:to>
                                        <p:strVal val="visible"/>
                                      </p:to>
                                    </p:set>
                                    <p:animEffect transition="in" filter="dissolve">
                                      <p:cBhvr>
                                        <p:cTn id="21" dur="500"/>
                                        <p:tgtEl>
                                          <p:spTgt spid="18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59"/>
                                        </p:tgtEl>
                                        <p:attrNameLst>
                                          <p:attrName>style.visibility</p:attrName>
                                        </p:attrNameLst>
                                      </p:cBhvr>
                                      <p:to>
                                        <p:strVal val="visible"/>
                                      </p:to>
                                    </p:set>
                                    <p:animEffect transition="in" filter="wipe(left)">
                                      <p:cBhvr>
                                        <p:cTn id="26" dur="500"/>
                                        <p:tgtEl>
                                          <p:spTgt spid="259"/>
                                        </p:tgtEl>
                                      </p:cBhvr>
                                    </p:animEffect>
                                  </p:childTnLst>
                                </p:cTn>
                              </p:par>
                              <p:par>
                                <p:cTn id="27" presetID="9"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dissolve">
                                      <p:cBhvr>
                                        <p:cTn id="29" dur="500"/>
                                        <p:tgtEl>
                                          <p:spTgt spid="5"/>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dissolv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xit" presetSubtype="0" fill="hold" grpId="1" nodeType="clickEffect">
                                  <p:stCondLst>
                                    <p:cond delay="0"/>
                                  </p:stCondLst>
                                  <p:childTnLst>
                                    <p:animEffect transition="out" filter="dissolv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9" presetClass="entr" presetSubtype="0" fill="hold" grpId="0" nodeType="withEffect">
                                  <p:stCondLst>
                                    <p:cond delay="0"/>
                                  </p:stCondLst>
                                  <p:childTnLst>
                                    <p:set>
                                      <p:cBhvr>
                                        <p:cTn id="50" dur="1" fill="hold">
                                          <p:stCondLst>
                                            <p:cond delay="0"/>
                                          </p:stCondLst>
                                        </p:cTn>
                                        <p:tgtEl>
                                          <p:spTgt spid="204"/>
                                        </p:tgtEl>
                                        <p:attrNameLst>
                                          <p:attrName>style.visibility</p:attrName>
                                        </p:attrNameLst>
                                      </p:cBhvr>
                                      <p:to>
                                        <p:strVal val="visible"/>
                                      </p:to>
                                    </p:set>
                                    <p:animEffect transition="in" filter="dissolve">
                                      <p:cBhvr>
                                        <p:cTn id="51" dur="500"/>
                                        <p:tgtEl>
                                          <p:spTgt spid="204"/>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xit" presetSubtype="0" fill="hold" grpId="1" nodeType="clickEffect">
                                  <p:stCondLst>
                                    <p:cond delay="0"/>
                                  </p:stCondLst>
                                  <p:childTnLst>
                                    <p:animEffect transition="out" filter="dissolve">
                                      <p:cBhvr>
                                        <p:cTn id="55" dur="500"/>
                                        <p:tgtEl>
                                          <p:spTgt spid="204"/>
                                        </p:tgtEl>
                                      </p:cBhvr>
                                    </p:animEffect>
                                    <p:set>
                                      <p:cBhvr>
                                        <p:cTn id="56" dur="1" fill="hold">
                                          <p:stCondLst>
                                            <p:cond delay="499"/>
                                          </p:stCondLst>
                                        </p:cTn>
                                        <p:tgtEl>
                                          <p:spTgt spid="204"/>
                                        </p:tgtEl>
                                        <p:attrNameLst>
                                          <p:attrName>style.visibility</p:attrName>
                                        </p:attrNameLst>
                                      </p:cBhvr>
                                      <p:to>
                                        <p:strVal val="hidden"/>
                                      </p:to>
                                    </p:set>
                                  </p:childTnLst>
                                </p:cTn>
                              </p:par>
                              <p:par>
                                <p:cTn id="57" presetID="9" presetClass="entr" presetSubtype="0" fill="hold" grpId="0" nodeType="withEffect">
                                  <p:stCondLst>
                                    <p:cond delay="0"/>
                                  </p:stCondLst>
                                  <p:childTnLst>
                                    <p:set>
                                      <p:cBhvr>
                                        <p:cTn id="58" dur="1" fill="hold">
                                          <p:stCondLst>
                                            <p:cond delay="0"/>
                                          </p:stCondLst>
                                        </p:cTn>
                                        <p:tgtEl>
                                          <p:spTgt spid="409"/>
                                        </p:tgtEl>
                                        <p:attrNameLst>
                                          <p:attrName>style.visibility</p:attrName>
                                        </p:attrNameLst>
                                      </p:cBhvr>
                                      <p:to>
                                        <p:strVal val="visible"/>
                                      </p:to>
                                    </p:set>
                                    <p:animEffect transition="in" filter="dissolve">
                                      <p:cBhvr>
                                        <p:cTn id="59" dur="500"/>
                                        <p:tgtEl>
                                          <p:spTgt spid="409"/>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dissolve">
                                      <p:cBhvr>
                                        <p:cTn id="64" dur="500"/>
                                        <p:tgtEl>
                                          <p:spTgt spid="4"/>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dissolve">
                                      <p:cBhvr>
                                        <p:cTn id="69" dur="500"/>
                                        <p:tgtEl>
                                          <p:spTgt spid="15"/>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187"/>
                                        </p:tgtEl>
                                        <p:attrNameLst>
                                          <p:attrName>style.visibility</p:attrName>
                                        </p:attrNameLst>
                                      </p:cBhvr>
                                      <p:to>
                                        <p:strVal val="visible"/>
                                      </p:to>
                                    </p:set>
                                    <p:animEffect transition="in" filter="dissolve">
                                      <p:cBhvr>
                                        <p:cTn id="72" dur="500"/>
                                        <p:tgtEl>
                                          <p:spTgt spid="187"/>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dissolve">
                                      <p:cBhvr>
                                        <p:cTn id="77" dur="500"/>
                                        <p:tgtEl>
                                          <p:spTgt spid="10"/>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81"/>
                                        </p:tgtEl>
                                        <p:attrNameLst>
                                          <p:attrName>style.visibility</p:attrName>
                                        </p:attrNameLst>
                                      </p:cBhvr>
                                      <p:to>
                                        <p:strVal val="visible"/>
                                      </p:to>
                                    </p:set>
                                    <p:animEffect transition="in" filter="dissolve">
                                      <p:cBhvr>
                                        <p:cTn id="80" dur="5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281" grpId="0"/>
      <p:bldP spid="4" grpId="0"/>
      <p:bldP spid="8" grpId="0"/>
      <p:bldP spid="188" grpId="0"/>
      <p:bldP spid="189" grpId="0"/>
      <p:bldP spid="259" grpId="0" animBg="1"/>
      <p:bldP spid="402" grpId="0"/>
      <p:bldP spid="409" grpId="0"/>
      <p:bldP spid="14" grpId="0" animBg="1"/>
      <p:bldP spid="14" grpId="1" animBg="1"/>
      <p:bldP spid="204" grpId="0" animBg="1"/>
      <p:bldP spid="20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C15AB-C1EE-42F7-9DD7-42A0C2EEA3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AF1A67-8B2D-4FFC-A12C-A13840E449E9}"/>
              </a:ext>
            </a:extLst>
          </p:cNvPr>
          <p:cNvSpPr>
            <a:spLocks noGrp="1"/>
          </p:cNvSpPr>
          <p:nvPr>
            <p:ph idx="1"/>
          </p:nvPr>
        </p:nvSpPr>
        <p:spPr/>
        <p:txBody>
          <a:bodyPr/>
          <a:lstStyle/>
          <a:p>
            <a:endParaRPr lang="en-US"/>
          </a:p>
        </p:txBody>
      </p:sp>
      <p:pic>
        <p:nvPicPr>
          <p:cNvPr id="4" name="Picture 2" descr="Image - 249754] | What People Think I Do / What I Really Do | Network  engineer, Engineering humor, Server humor">
            <a:extLst>
              <a:ext uri="{FF2B5EF4-FFF2-40B4-BE49-F238E27FC236}">
                <a16:creationId xmlns:a16="http://schemas.microsoft.com/office/drawing/2014/main" id="{C6D7B722-C5AE-4A8E-B5AD-A1BF53C26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991" y="64019"/>
            <a:ext cx="11269224" cy="6724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852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Freeform 3">
            <a:extLst>
              <a:ext uri="{FF2B5EF4-FFF2-40B4-BE49-F238E27FC236}">
                <a16:creationId xmlns:a16="http://schemas.microsoft.com/office/drawing/2014/main" id="{80D23465-6886-5547-A6E1-507D7810B0F6}"/>
              </a:ext>
            </a:extLst>
          </p:cNvPr>
          <p:cNvSpPr>
            <a:spLocks/>
          </p:cNvSpPr>
          <p:nvPr/>
        </p:nvSpPr>
        <p:spPr bwMode="auto">
          <a:xfrm>
            <a:off x="6946976" y="5009814"/>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64" name="Group 463">
            <a:extLst>
              <a:ext uri="{FF2B5EF4-FFF2-40B4-BE49-F238E27FC236}">
                <a16:creationId xmlns:a16="http://schemas.microsoft.com/office/drawing/2014/main" id="{ED623061-0BAD-094E-BE78-B8341568F372}"/>
              </a:ext>
            </a:extLst>
          </p:cNvPr>
          <p:cNvGrpSpPr/>
          <p:nvPr/>
        </p:nvGrpSpPr>
        <p:grpSpPr>
          <a:xfrm>
            <a:off x="6240513" y="5016599"/>
            <a:ext cx="720732" cy="1182930"/>
            <a:chOff x="10910965" y="2513124"/>
            <a:chExt cx="586768" cy="904023"/>
          </a:xfrm>
        </p:grpSpPr>
        <p:sp>
          <p:nvSpPr>
            <p:cNvPr id="465" name="Rectangle 464">
              <a:extLst>
                <a:ext uri="{FF2B5EF4-FFF2-40B4-BE49-F238E27FC236}">
                  <a16:creationId xmlns:a16="http://schemas.microsoft.com/office/drawing/2014/main" id="{FF2C2633-7018-BA41-AB83-B819BB9A45E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66" name="Straight Connector 465">
              <a:extLst>
                <a:ext uri="{FF2B5EF4-FFF2-40B4-BE49-F238E27FC236}">
                  <a16:creationId xmlns:a16="http://schemas.microsoft.com/office/drawing/2014/main" id="{302760D7-48DE-8A4B-ACF3-A7CD0B9C6468}"/>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CB159F5A-C0DA-EB4C-A34A-F001D131F1EA}"/>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AD2F7871-F8B6-2849-8DE5-284CB68B59AC}"/>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8AE2A84E-B822-F046-878E-584B56EF1E30}"/>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scenario 2</a:t>
            </a:r>
            <a:endParaRPr lang="en-US" sz="4400" b="0" dirty="0"/>
          </a:p>
        </p:txBody>
      </p:sp>
      <p:sp>
        <p:nvSpPr>
          <p:cNvPr id="909" name="Rectangle 2">
            <a:extLst>
              <a:ext uri="{FF2B5EF4-FFF2-40B4-BE49-F238E27FC236}">
                <a16:creationId xmlns:a16="http://schemas.microsoft.com/office/drawing/2014/main" id="{D810901F-4456-034F-A011-28193A3B4968}"/>
              </a:ext>
            </a:extLst>
          </p:cNvPr>
          <p:cNvSpPr txBox="1">
            <a:spLocks noChangeArrowheads="1"/>
          </p:cNvSpPr>
          <p:nvPr/>
        </p:nvSpPr>
        <p:spPr>
          <a:xfrm>
            <a:off x="634964" y="1182473"/>
            <a:ext cx="9710831" cy="50263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one router, </a:t>
            </a:r>
            <a:r>
              <a:rPr kumimoji="0" lang="en-US" sz="2800" b="0" i="1" u="none" strike="noStrike" kern="1200" cap="none" spc="0" normalizeH="0" baseline="0" noProof="0" dirty="0">
                <a:ln>
                  <a:noFill/>
                </a:ln>
                <a:solidFill>
                  <a:srgbClr val="000099"/>
                </a:solidFill>
                <a:effectLst/>
                <a:uLnTx/>
                <a:uFillTx/>
                <a:latin typeface="Calibri" panose="020F0502020204030204"/>
                <a:ea typeface="+mn-ea"/>
                <a:cs typeface="+mn-cs"/>
              </a:rPr>
              <a:t>finite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buffers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 name="Freeform 9">
            <a:extLst>
              <a:ext uri="{FF2B5EF4-FFF2-40B4-BE49-F238E27FC236}">
                <a16:creationId xmlns:a16="http://schemas.microsoft.com/office/drawing/2014/main" id="{31041B91-E0FC-7E47-86EF-C839592CEEF9}"/>
              </a:ext>
            </a:extLst>
          </p:cNvPr>
          <p:cNvSpPr>
            <a:spLocks/>
          </p:cNvSpPr>
          <p:nvPr/>
        </p:nvSpPr>
        <p:spPr bwMode="auto">
          <a:xfrm flipH="1">
            <a:off x="1844721" y="3515638"/>
            <a:ext cx="528348" cy="117827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 fmla="*/ 14206 w 14206"/>
              <a:gd name="connsiteY0" fmla="*/ 3611 h 10000"/>
              <a:gd name="connsiteX1" fmla="*/ 0 w 14206"/>
              <a:gd name="connsiteY1" fmla="*/ 0 h 10000"/>
              <a:gd name="connsiteX2" fmla="*/ 386 w 14206"/>
              <a:gd name="connsiteY2" fmla="*/ 9506 h 10000"/>
              <a:gd name="connsiteX3" fmla="*/ 5272 w 14206"/>
              <a:gd name="connsiteY3" fmla="*/ 10000 h 10000"/>
              <a:gd name="connsiteX4" fmla="*/ 14206 w 14206"/>
              <a:gd name="connsiteY4" fmla="*/ 3611 h 10000"/>
              <a:gd name="connsiteX0" fmla="*/ 14206 w 16488"/>
              <a:gd name="connsiteY0" fmla="*/ 3611 h 9506"/>
              <a:gd name="connsiteX1" fmla="*/ 0 w 16488"/>
              <a:gd name="connsiteY1" fmla="*/ 0 h 9506"/>
              <a:gd name="connsiteX2" fmla="*/ 386 w 16488"/>
              <a:gd name="connsiteY2" fmla="*/ 9506 h 9506"/>
              <a:gd name="connsiteX3" fmla="*/ 16488 w 16488"/>
              <a:gd name="connsiteY3" fmla="*/ 6207 h 9506"/>
              <a:gd name="connsiteX4" fmla="*/ 14206 w 16488"/>
              <a:gd name="connsiteY4" fmla="*/ 3611 h 9506"/>
              <a:gd name="connsiteX0" fmla="*/ 8616 w 10000"/>
              <a:gd name="connsiteY0" fmla="*/ 3799 h 10765"/>
              <a:gd name="connsiteX1" fmla="*/ 0 w 10000"/>
              <a:gd name="connsiteY1" fmla="*/ 0 h 10765"/>
              <a:gd name="connsiteX2" fmla="*/ 128 w 10000"/>
              <a:gd name="connsiteY2" fmla="*/ 10765 h 10765"/>
              <a:gd name="connsiteX3" fmla="*/ 10000 w 10000"/>
              <a:gd name="connsiteY3" fmla="*/ 6530 h 10765"/>
              <a:gd name="connsiteX4" fmla="*/ 8616 w 10000"/>
              <a:gd name="connsiteY4" fmla="*/ 3799 h 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3" name="Group 152">
            <a:extLst>
              <a:ext uri="{FF2B5EF4-FFF2-40B4-BE49-F238E27FC236}">
                <a16:creationId xmlns:a16="http://schemas.microsoft.com/office/drawing/2014/main" id="{C664E13D-A71D-7A41-9ED2-950A4602199F}"/>
              </a:ext>
            </a:extLst>
          </p:cNvPr>
          <p:cNvGrpSpPr/>
          <p:nvPr/>
        </p:nvGrpSpPr>
        <p:grpSpPr>
          <a:xfrm>
            <a:off x="1278678" y="4683698"/>
            <a:ext cx="720732" cy="1182930"/>
            <a:chOff x="10910965" y="2513124"/>
            <a:chExt cx="586768" cy="904023"/>
          </a:xfrm>
        </p:grpSpPr>
        <p:sp>
          <p:nvSpPr>
            <p:cNvPr id="292" name="Rectangle 291">
              <a:extLst>
                <a:ext uri="{FF2B5EF4-FFF2-40B4-BE49-F238E27FC236}">
                  <a16:creationId xmlns:a16="http://schemas.microsoft.com/office/drawing/2014/main" id="{E609789D-FAF9-5746-8CD2-A008EE6CECB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93" name="Straight Connector 292">
              <a:extLst>
                <a:ext uri="{FF2B5EF4-FFF2-40B4-BE49-F238E27FC236}">
                  <a16:creationId xmlns:a16="http://schemas.microsoft.com/office/drawing/2014/main" id="{6D5231DA-8104-CB44-92A0-570084A4B42E}"/>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76E0EC21-BE7F-C342-9CAD-4288FEF4BFA3}"/>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DF9FAFCD-7CC5-104B-8E70-9A9A226394DD}"/>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C0759462-583F-5148-89B2-CAC38E98E11A}"/>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818064D3-1463-5B40-A9E3-050E65014C75}"/>
              </a:ext>
            </a:extLst>
          </p:cNvPr>
          <p:cNvGrpSpPr/>
          <p:nvPr/>
        </p:nvGrpSpPr>
        <p:grpSpPr>
          <a:xfrm>
            <a:off x="2355044" y="3521091"/>
            <a:ext cx="720732" cy="1182930"/>
            <a:chOff x="10910965" y="2513124"/>
            <a:chExt cx="586768" cy="904023"/>
          </a:xfrm>
        </p:grpSpPr>
        <p:sp>
          <p:nvSpPr>
            <p:cNvPr id="287" name="Rectangle 286">
              <a:extLst>
                <a:ext uri="{FF2B5EF4-FFF2-40B4-BE49-F238E27FC236}">
                  <a16:creationId xmlns:a16="http://schemas.microsoft.com/office/drawing/2014/main" id="{8D19C0FC-E2FD-B34E-B3FB-BDFF7FD70A3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88" name="Straight Connector 287">
              <a:extLst>
                <a:ext uri="{FF2B5EF4-FFF2-40B4-BE49-F238E27FC236}">
                  <a16:creationId xmlns:a16="http://schemas.microsoft.com/office/drawing/2014/main" id="{FB7598A7-2ED2-704C-A197-75E68BC404D6}"/>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8240FCF7-9EBB-7C41-8D3A-965DA0A9761C}"/>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0F40B610-359C-5A46-86F3-309280845EC8}"/>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9FA9EB9-49D7-3F4E-9667-CD5C42ECC862}"/>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5" name="Freeform 6">
            <a:extLst>
              <a:ext uri="{FF2B5EF4-FFF2-40B4-BE49-F238E27FC236}">
                <a16:creationId xmlns:a16="http://schemas.microsoft.com/office/drawing/2014/main" id="{4DB18098-9AC8-F84F-9EFC-E14F468703DC}"/>
              </a:ext>
            </a:extLst>
          </p:cNvPr>
          <p:cNvSpPr>
            <a:spLocks/>
          </p:cNvSpPr>
          <p:nvPr/>
        </p:nvSpPr>
        <p:spPr bwMode="auto">
          <a:xfrm>
            <a:off x="7409112" y="3699469"/>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6" name="Group 155">
            <a:extLst>
              <a:ext uri="{FF2B5EF4-FFF2-40B4-BE49-F238E27FC236}">
                <a16:creationId xmlns:a16="http://schemas.microsoft.com/office/drawing/2014/main" id="{9E49415B-7EB6-4743-B880-41FB066DB4B9}"/>
              </a:ext>
            </a:extLst>
          </p:cNvPr>
          <p:cNvGrpSpPr/>
          <p:nvPr/>
        </p:nvGrpSpPr>
        <p:grpSpPr>
          <a:xfrm>
            <a:off x="6698918" y="3667889"/>
            <a:ext cx="720732" cy="1182930"/>
            <a:chOff x="10910965" y="2513124"/>
            <a:chExt cx="586768" cy="904023"/>
          </a:xfrm>
        </p:grpSpPr>
        <p:sp>
          <p:nvSpPr>
            <p:cNvPr id="282" name="Rectangle 281">
              <a:extLst>
                <a:ext uri="{FF2B5EF4-FFF2-40B4-BE49-F238E27FC236}">
                  <a16:creationId xmlns:a16="http://schemas.microsoft.com/office/drawing/2014/main" id="{0448B2D2-1A62-5C43-9150-A99468BAB68D}"/>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83" name="Straight Connector 282">
              <a:extLst>
                <a:ext uri="{FF2B5EF4-FFF2-40B4-BE49-F238E27FC236}">
                  <a16:creationId xmlns:a16="http://schemas.microsoft.com/office/drawing/2014/main" id="{940DD19D-B2AD-964D-83A9-82488AF7E0ED}"/>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1E98CF7C-ADBA-454F-9236-1C970C41D5B9}"/>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5343C97A-736C-CB4E-A0C3-58EA9178C035}"/>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95638F38-76DF-9646-AF7C-7B73311BC37D}"/>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E455C231-4F77-2943-A4A7-79D8A6F887B7}"/>
              </a:ext>
            </a:extLst>
          </p:cNvPr>
          <p:cNvGrpSpPr/>
          <p:nvPr/>
        </p:nvGrpSpPr>
        <p:grpSpPr>
          <a:xfrm>
            <a:off x="3770696" y="5033645"/>
            <a:ext cx="1286871" cy="734927"/>
            <a:chOff x="7493876" y="2774731"/>
            <a:chExt cx="1481958" cy="894622"/>
          </a:xfrm>
        </p:grpSpPr>
        <p:sp>
          <p:nvSpPr>
            <p:cNvPr id="275" name="Freeform 274">
              <a:extLst>
                <a:ext uri="{FF2B5EF4-FFF2-40B4-BE49-F238E27FC236}">
                  <a16:creationId xmlns:a16="http://schemas.microsoft.com/office/drawing/2014/main" id="{4D0698D9-69AC-074F-89C8-D8A88994A28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76" name="Oval 275">
              <a:extLst>
                <a:ext uri="{FF2B5EF4-FFF2-40B4-BE49-F238E27FC236}">
                  <a16:creationId xmlns:a16="http://schemas.microsoft.com/office/drawing/2014/main" id="{59DCF5EE-AB68-B240-BE5F-5203162A964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77" name="Group 276">
              <a:extLst>
                <a:ext uri="{FF2B5EF4-FFF2-40B4-BE49-F238E27FC236}">
                  <a16:creationId xmlns:a16="http://schemas.microsoft.com/office/drawing/2014/main" id="{170C8D46-5FC3-C145-B11A-7CB2D312B360}"/>
                </a:ext>
              </a:extLst>
            </p:cNvPr>
            <p:cNvGrpSpPr/>
            <p:nvPr/>
          </p:nvGrpSpPr>
          <p:grpSpPr>
            <a:xfrm>
              <a:off x="7713663" y="2848339"/>
              <a:ext cx="1042107" cy="425543"/>
              <a:chOff x="7786941" y="2884917"/>
              <a:chExt cx="897649" cy="353919"/>
            </a:xfrm>
          </p:grpSpPr>
          <p:sp>
            <p:nvSpPr>
              <p:cNvPr id="278" name="Freeform 277">
                <a:extLst>
                  <a:ext uri="{FF2B5EF4-FFF2-40B4-BE49-F238E27FC236}">
                    <a16:creationId xmlns:a16="http://schemas.microsoft.com/office/drawing/2014/main" id="{AF04230D-700C-C549-99E0-41EBB2B22DD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Freeform 278">
                <a:extLst>
                  <a:ext uri="{FF2B5EF4-FFF2-40B4-BE49-F238E27FC236}">
                    <a16:creationId xmlns:a16="http://schemas.microsoft.com/office/drawing/2014/main" id="{4D1E1E76-B8D0-7C4B-9A0D-667DF456C81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 name="Freeform 279">
                <a:extLst>
                  <a:ext uri="{FF2B5EF4-FFF2-40B4-BE49-F238E27FC236}">
                    <a16:creationId xmlns:a16="http://schemas.microsoft.com/office/drawing/2014/main" id="{B9903FEA-8DB2-E54A-AD78-7A6E5A6847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Freeform 280">
                <a:extLst>
                  <a:ext uri="{FF2B5EF4-FFF2-40B4-BE49-F238E27FC236}">
                    <a16:creationId xmlns:a16="http://schemas.microsoft.com/office/drawing/2014/main" id="{B092F8C6-79B6-BC42-B991-7922CC9AB62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8" name="Group 124">
            <a:extLst>
              <a:ext uri="{FF2B5EF4-FFF2-40B4-BE49-F238E27FC236}">
                <a16:creationId xmlns:a16="http://schemas.microsoft.com/office/drawing/2014/main" id="{BC5A178C-850C-0546-B828-A97A5F9A9008}"/>
              </a:ext>
            </a:extLst>
          </p:cNvPr>
          <p:cNvGrpSpPr>
            <a:grpSpLocks/>
          </p:cNvGrpSpPr>
          <p:nvPr/>
        </p:nvGrpSpPr>
        <p:grpSpPr bwMode="auto">
          <a:xfrm>
            <a:off x="1317421" y="3877120"/>
            <a:ext cx="645431" cy="569172"/>
            <a:chOff x="-44" y="1473"/>
            <a:chExt cx="981" cy="1105"/>
          </a:xfrm>
        </p:grpSpPr>
        <p:pic>
          <p:nvPicPr>
            <p:cNvPr id="273" name="Picture 125" descr="desktop_computer_stylized_medium">
              <a:extLst>
                <a:ext uri="{FF2B5EF4-FFF2-40B4-BE49-F238E27FC236}">
                  <a16:creationId xmlns:a16="http://schemas.microsoft.com/office/drawing/2014/main" id="{8B5BD8CE-2A84-E846-817A-1550E18BFB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4" name="Freeform 126">
              <a:extLst>
                <a:ext uri="{FF2B5EF4-FFF2-40B4-BE49-F238E27FC236}">
                  <a16:creationId xmlns:a16="http://schemas.microsoft.com/office/drawing/2014/main" id="{56638146-3603-4B43-8C07-22A53DD29F7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60" name="Freeform 12">
            <a:extLst>
              <a:ext uri="{FF2B5EF4-FFF2-40B4-BE49-F238E27FC236}">
                <a16:creationId xmlns:a16="http://schemas.microsoft.com/office/drawing/2014/main" id="{B265A6FF-6F16-644A-A3DA-369A224CF48A}"/>
              </a:ext>
            </a:extLst>
          </p:cNvPr>
          <p:cNvSpPr>
            <a:spLocks/>
          </p:cNvSpPr>
          <p:nvPr/>
        </p:nvSpPr>
        <p:spPr bwMode="auto">
          <a:xfrm flipH="1">
            <a:off x="978210" y="4681606"/>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Line 33">
            <a:extLst>
              <a:ext uri="{FF2B5EF4-FFF2-40B4-BE49-F238E27FC236}">
                <a16:creationId xmlns:a16="http://schemas.microsoft.com/office/drawing/2014/main" id="{C878E23C-4C42-2D44-B41A-E547E44A04AD}"/>
              </a:ext>
            </a:extLst>
          </p:cNvPr>
          <p:cNvSpPr>
            <a:spLocks noChangeShapeType="1"/>
          </p:cNvSpPr>
          <p:nvPr/>
        </p:nvSpPr>
        <p:spPr bwMode="auto">
          <a:xfrm flipH="1">
            <a:off x="2405566"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2" name="Text Box 42">
            <a:extLst>
              <a:ext uri="{FF2B5EF4-FFF2-40B4-BE49-F238E27FC236}">
                <a16:creationId xmlns:a16="http://schemas.microsoft.com/office/drawing/2014/main" id="{DFAA6AE2-F5C0-4846-83FF-51CD9D3430CA}"/>
              </a:ext>
            </a:extLst>
          </p:cNvPr>
          <p:cNvSpPr txBox="1">
            <a:spLocks noChangeArrowheads="1"/>
          </p:cNvSpPr>
          <p:nvPr/>
        </p:nvSpPr>
        <p:spPr bwMode="auto">
          <a:xfrm>
            <a:off x="1088616" y="3529817"/>
            <a:ext cx="1122503"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Host A</a:t>
            </a:r>
            <a:endParaRPr kumimoji="0" lang="en-US" altLang="en-US" sz="4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163" name="Text Box 52">
            <a:extLst>
              <a:ext uri="{FF2B5EF4-FFF2-40B4-BE49-F238E27FC236}">
                <a16:creationId xmlns:a16="http://schemas.microsoft.com/office/drawing/2014/main" id="{697CE3BC-08E3-0743-B33B-A06D8A9715A3}"/>
              </a:ext>
            </a:extLst>
          </p:cNvPr>
          <p:cNvSpPr txBox="1">
            <a:spLocks noChangeArrowheads="1"/>
          </p:cNvSpPr>
          <p:nvPr/>
        </p:nvSpPr>
        <p:spPr bwMode="auto">
          <a:xfrm>
            <a:off x="1083435" y="6053488"/>
            <a:ext cx="981577"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13A3"/>
                </a:solidFill>
                <a:effectLst/>
                <a:uLnTx/>
                <a:uFillTx/>
                <a:latin typeface="Arial" panose="020B0604020202020204" pitchFamily="34" charset="0"/>
                <a:ea typeface="ＭＳ Ｐゴシック" panose="020B0600070205080204" pitchFamily="34" charset="-128"/>
                <a:cs typeface="+mn-cs"/>
              </a:rPr>
              <a:t>Host B</a:t>
            </a:r>
            <a:endParaRPr kumimoji="0" lang="en-US" altLang="en-US" sz="4000" b="0" i="0" u="none" strike="noStrike" kern="1200" cap="none" spc="0" normalizeH="0" baseline="0" noProof="0" dirty="0">
              <a:ln>
                <a:noFill/>
              </a:ln>
              <a:solidFill>
                <a:srgbClr val="0013A3"/>
              </a:solidFill>
              <a:effectLst/>
              <a:uLnTx/>
              <a:uFillTx/>
              <a:latin typeface="Comic Sans MS" panose="030F0902030302020204" pitchFamily="66" charset="0"/>
              <a:ea typeface="ＭＳ Ｐゴシック" panose="020B0600070205080204" pitchFamily="34" charset="-128"/>
              <a:cs typeface="+mn-cs"/>
            </a:endParaRPr>
          </a:p>
        </p:txBody>
      </p:sp>
      <p:sp>
        <p:nvSpPr>
          <p:cNvPr id="164" name="Line 53">
            <a:extLst>
              <a:ext uri="{FF2B5EF4-FFF2-40B4-BE49-F238E27FC236}">
                <a16:creationId xmlns:a16="http://schemas.microsoft.com/office/drawing/2014/main" id="{66A4B303-46B3-9E4D-A4D5-76E145975885}"/>
              </a:ext>
            </a:extLst>
          </p:cNvPr>
          <p:cNvSpPr>
            <a:spLocks noChangeShapeType="1"/>
          </p:cNvSpPr>
          <p:nvPr/>
        </p:nvSpPr>
        <p:spPr bwMode="auto">
          <a:xfrm flipH="1">
            <a:off x="3002248"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5" name="Line 54">
            <a:extLst>
              <a:ext uri="{FF2B5EF4-FFF2-40B4-BE49-F238E27FC236}">
                <a16:creationId xmlns:a16="http://schemas.microsoft.com/office/drawing/2014/main" id="{17F5C019-D2C3-9C47-8837-56EB26DFF684}"/>
              </a:ext>
            </a:extLst>
          </p:cNvPr>
          <p:cNvSpPr>
            <a:spLocks noChangeShapeType="1"/>
          </p:cNvSpPr>
          <p:nvPr/>
        </p:nvSpPr>
        <p:spPr bwMode="auto">
          <a:xfrm flipH="1">
            <a:off x="4991187"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6" name="Line 55">
            <a:extLst>
              <a:ext uri="{FF2B5EF4-FFF2-40B4-BE49-F238E27FC236}">
                <a16:creationId xmlns:a16="http://schemas.microsoft.com/office/drawing/2014/main" id="{5B033825-3CFA-7B48-B2A8-5386F733A453}"/>
              </a:ext>
            </a:extLst>
          </p:cNvPr>
          <p:cNvSpPr>
            <a:spLocks noChangeShapeType="1"/>
          </p:cNvSpPr>
          <p:nvPr/>
        </p:nvSpPr>
        <p:spPr bwMode="auto">
          <a:xfrm flipH="1">
            <a:off x="5143282"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7" name="Line 57">
            <a:extLst>
              <a:ext uri="{FF2B5EF4-FFF2-40B4-BE49-F238E27FC236}">
                <a16:creationId xmlns:a16="http://schemas.microsoft.com/office/drawing/2014/main" id="{6C1DD6E4-4DE9-0F41-BF04-1F6DF97D23BF}"/>
              </a:ext>
            </a:extLst>
          </p:cNvPr>
          <p:cNvSpPr>
            <a:spLocks noChangeShapeType="1"/>
          </p:cNvSpPr>
          <p:nvPr/>
        </p:nvSpPr>
        <p:spPr bwMode="auto">
          <a:xfrm flipH="1">
            <a:off x="6275655" y="4856289"/>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3" name="Group 127">
            <a:extLst>
              <a:ext uri="{FF2B5EF4-FFF2-40B4-BE49-F238E27FC236}">
                <a16:creationId xmlns:a16="http://schemas.microsoft.com/office/drawing/2014/main" id="{3808CE02-5C3D-C346-BEE9-B6E121BF954D}"/>
              </a:ext>
            </a:extLst>
          </p:cNvPr>
          <p:cNvGrpSpPr>
            <a:grpSpLocks/>
          </p:cNvGrpSpPr>
          <p:nvPr/>
        </p:nvGrpSpPr>
        <p:grpSpPr bwMode="auto">
          <a:xfrm>
            <a:off x="7531958" y="4473878"/>
            <a:ext cx="284691" cy="577481"/>
            <a:chOff x="4140" y="429"/>
            <a:chExt cx="1425" cy="2396"/>
          </a:xfrm>
        </p:grpSpPr>
        <p:sp>
          <p:nvSpPr>
            <p:cNvPr id="233" name="Freeform 128">
              <a:extLst>
                <a:ext uri="{FF2B5EF4-FFF2-40B4-BE49-F238E27FC236}">
                  <a16:creationId xmlns:a16="http://schemas.microsoft.com/office/drawing/2014/main" id="{811C558B-4215-704B-94D0-E1230464502E}"/>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4" name="Rectangle 129">
              <a:extLst>
                <a:ext uri="{FF2B5EF4-FFF2-40B4-BE49-F238E27FC236}">
                  <a16:creationId xmlns:a16="http://schemas.microsoft.com/office/drawing/2014/main" id="{83BDE6F4-12C8-254F-99E6-1AC22AB23A6C}"/>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5" name="Freeform 130">
              <a:extLst>
                <a:ext uri="{FF2B5EF4-FFF2-40B4-BE49-F238E27FC236}">
                  <a16:creationId xmlns:a16="http://schemas.microsoft.com/office/drawing/2014/main" id="{505E1BFF-3C9F-B243-B5B0-75BB0D03FC8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6" name="Freeform 131">
              <a:extLst>
                <a:ext uri="{FF2B5EF4-FFF2-40B4-BE49-F238E27FC236}">
                  <a16:creationId xmlns:a16="http://schemas.microsoft.com/office/drawing/2014/main" id="{6FA76602-7304-F042-9F0F-79DB3F9AFF9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7" name="Rectangle 132">
              <a:extLst>
                <a:ext uri="{FF2B5EF4-FFF2-40B4-BE49-F238E27FC236}">
                  <a16:creationId xmlns:a16="http://schemas.microsoft.com/office/drawing/2014/main" id="{FA53C885-D9E0-A545-8445-B2721091BDBD}"/>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8" name="Group 133">
              <a:extLst>
                <a:ext uri="{FF2B5EF4-FFF2-40B4-BE49-F238E27FC236}">
                  <a16:creationId xmlns:a16="http://schemas.microsoft.com/office/drawing/2014/main" id="{3A3B6CB5-41F2-664A-A843-912B5DB61A2B}"/>
                </a:ext>
              </a:extLst>
            </p:cNvPr>
            <p:cNvGrpSpPr>
              <a:grpSpLocks/>
            </p:cNvGrpSpPr>
            <p:nvPr/>
          </p:nvGrpSpPr>
          <p:grpSpPr bwMode="auto">
            <a:xfrm>
              <a:off x="4749" y="668"/>
              <a:ext cx="581" cy="145"/>
              <a:chOff x="614" y="2568"/>
              <a:chExt cx="725" cy="139"/>
            </a:xfrm>
          </p:grpSpPr>
          <p:sp>
            <p:nvSpPr>
              <p:cNvPr id="263" name="AutoShape 134">
                <a:extLst>
                  <a:ext uri="{FF2B5EF4-FFF2-40B4-BE49-F238E27FC236}">
                    <a16:creationId xmlns:a16="http://schemas.microsoft.com/office/drawing/2014/main" id="{BC9432EE-0011-9F4F-8687-4173A06D0FE0}"/>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4" name="AutoShape 135">
                <a:extLst>
                  <a:ext uri="{FF2B5EF4-FFF2-40B4-BE49-F238E27FC236}">
                    <a16:creationId xmlns:a16="http://schemas.microsoft.com/office/drawing/2014/main" id="{1850FFB1-810C-5D46-B468-F1377E8B8691}"/>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9" name="Rectangle 136">
              <a:extLst>
                <a:ext uri="{FF2B5EF4-FFF2-40B4-BE49-F238E27FC236}">
                  <a16:creationId xmlns:a16="http://schemas.microsoft.com/office/drawing/2014/main" id="{E6E1815D-B0B7-C249-B837-587E975BE7DC}"/>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40" name="Group 137">
              <a:extLst>
                <a:ext uri="{FF2B5EF4-FFF2-40B4-BE49-F238E27FC236}">
                  <a16:creationId xmlns:a16="http://schemas.microsoft.com/office/drawing/2014/main" id="{7F97E068-6BF9-8149-811C-00184DED144A}"/>
                </a:ext>
              </a:extLst>
            </p:cNvPr>
            <p:cNvGrpSpPr>
              <a:grpSpLocks/>
            </p:cNvGrpSpPr>
            <p:nvPr/>
          </p:nvGrpSpPr>
          <p:grpSpPr bwMode="auto">
            <a:xfrm>
              <a:off x="4747" y="994"/>
              <a:ext cx="581" cy="134"/>
              <a:chOff x="614" y="2568"/>
              <a:chExt cx="725" cy="139"/>
            </a:xfrm>
          </p:grpSpPr>
          <p:sp>
            <p:nvSpPr>
              <p:cNvPr id="261" name="AutoShape 138">
                <a:extLst>
                  <a:ext uri="{FF2B5EF4-FFF2-40B4-BE49-F238E27FC236}">
                    <a16:creationId xmlns:a16="http://schemas.microsoft.com/office/drawing/2014/main" id="{6649A030-733E-DB43-A4BD-D41A8DDFDFB4}"/>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2" name="AutoShape 139">
                <a:extLst>
                  <a:ext uri="{FF2B5EF4-FFF2-40B4-BE49-F238E27FC236}">
                    <a16:creationId xmlns:a16="http://schemas.microsoft.com/office/drawing/2014/main" id="{9E214A48-F0EF-174A-A6D2-127D876264A7}"/>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1" name="Rectangle 140">
              <a:extLst>
                <a:ext uri="{FF2B5EF4-FFF2-40B4-BE49-F238E27FC236}">
                  <a16:creationId xmlns:a16="http://schemas.microsoft.com/office/drawing/2014/main" id="{F4213574-ABC8-7F43-9C79-6E5C211657F9}"/>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Rectangle 141">
              <a:extLst>
                <a:ext uri="{FF2B5EF4-FFF2-40B4-BE49-F238E27FC236}">
                  <a16:creationId xmlns:a16="http://schemas.microsoft.com/office/drawing/2014/main" id="{6C7F02A7-1E6B-6744-BB83-50A5FD6692BB}"/>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43" name="Group 142">
              <a:extLst>
                <a:ext uri="{FF2B5EF4-FFF2-40B4-BE49-F238E27FC236}">
                  <a16:creationId xmlns:a16="http://schemas.microsoft.com/office/drawing/2014/main" id="{8F919684-30D5-B14A-AB97-B5DFBEF5302D}"/>
                </a:ext>
              </a:extLst>
            </p:cNvPr>
            <p:cNvGrpSpPr>
              <a:grpSpLocks/>
            </p:cNvGrpSpPr>
            <p:nvPr/>
          </p:nvGrpSpPr>
          <p:grpSpPr bwMode="auto">
            <a:xfrm>
              <a:off x="4735" y="1627"/>
              <a:ext cx="582" cy="151"/>
              <a:chOff x="614" y="2568"/>
              <a:chExt cx="725" cy="139"/>
            </a:xfrm>
          </p:grpSpPr>
          <p:sp>
            <p:nvSpPr>
              <p:cNvPr id="259" name="AutoShape 143">
                <a:extLst>
                  <a:ext uri="{FF2B5EF4-FFF2-40B4-BE49-F238E27FC236}">
                    <a16:creationId xmlns:a16="http://schemas.microsoft.com/office/drawing/2014/main" id="{96D6248B-EAAA-2A4D-A4BD-1009D13EBACD}"/>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0" name="AutoShape 144">
                <a:extLst>
                  <a:ext uri="{FF2B5EF4-FFF2-40B4-BE49-F238E27FC236}">
                    <a16:creationId xmlns:a16="http://schemas.microsoft.com/office/drawing/2014/main" id="{B63C93F6-376E-2F42-8185-8FD1271480A8}"/>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4" name="Freeform 145">
              <a:extLst>
                <a:ext uri="{FF2B5EF4-FFF2-40B4-BE49-F238E27FC236}">
                  <a16:creationId xmlns:a16="http://schemas.microsoft.com/office/drawing/2014/main" id="{B5A663D7-E6EE-734B-9792-F536336D04E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45" name="Group 146">
              <a:extLst>
                <a:ext uri="{FF2B5EF4-FFF2-40B4-BE49-F238E27FC236}">
                  <a16:creationId xmlns:a16="http://schemas.microsoft.com/office/drawing/2014/main" id="{C596A713-1C52-A34E-9381-F7F919A695BB}"/>
                </a:ext>
              </a:extLst>
            </p:cNvPr>
            <p:cNvGrpSpPr>
              <a:grpSpLocks/>
            </p:cNvGrpSpPr>
            <p:nvPr/>
          </p:nvGrpSpPr>
          <p:grpSpPr bwMode="auto">
            <a:xfrm>
              <a:off x="4739" y="1327"/>
              <a:ext cx="582" cy="139"/>
              <a:chOff x="614" y="2568"/>
              <a:chExt cx="725" cy="139"/>
            </a:xfrm>
          </p:grpSpPr>
          <p:sp>
            <p:nvSpPr>
              <p:cNvPr id="257" name="AutoShape 147">
                <a:extLst>
                  <a:ext uri="{FF2B5EF4-FFF2-40B4-BE49-F238E27FC236}">
                    <a16:creationId xmlns:a16="http://schemas.microsoft.com/office/drawing/2014/main" id="{A2AF9509-2E9C-F049-A69C-BC151ADB23CC}"/>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8" name="AutoShape 148">
                <a:extLst>
                  <a:ext uri="{FF2B5EF4-FFF2-40B4-BE49-F238E27FC236}">
                    <a16:creationId xmlns:a16="http://schemas.microsoft.com/office/drawing/2014/main" id="{C59B2148-A3C8-0841-87D7-7B5FBFD9C242}"/>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6" name="Rectangle 149">
              <a:extLst>
                <a:ext uri="{FF2B5EF4-FFF2-40B4-BE49-F238E27FC236}">
                  <a16:creationId xmlns:a16="http://schemas.microsoft.com/office/drawing/2014/main" id="{B0F127BD-9A3A-EB41-A2E1-7CD4CC524985}"/>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7" name="Freeform 150">
              <a:extLst>
                <a:ext uri="{FF2B5EF4-FFF2-40B4-BE49-F238E27FC236}">
                  <a16:creationId xmlns:a16="http://schemas.microsoft.com/office/drawing/2014/main" id="{3BBBB4B7-56DB-1D43-A6D4-1D492AE15866}"/>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8" name="Freeform 151">
              <a:extLst>
                <a:ext uri="{FF2B5EF4-FFF2-40B4-BE49-F238E27FC236}">
                  <a16:creationId xmlns:a16="http://schemas.microsoft.com/office/drawing/2014/main" id="{591A95E8-6F86-8A42-A0C9-7487B89DA12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9" name="Oval 152">
              <a:extLst>
                <a:ext uri="{FF2B5EF4-FFF2-40B4-BE49-F238E27FC236}">
                  <a16:creationId xmlns:a16="http://schemas.microsoft.com/office/drawing/2014/main" id="{7C866B93-DCBC-7749-9A90-2E6DF2E7A4D7}"/>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Freeform 153">
              <a:extLst>
                <a:ext uri="{FF2B5EF4-FFF2-40B4-BE49-F238E27FC236}">
                  <a16:creationId xmlns:a16="http://schemas.microsoft.com/office/drawing/2014/main" id="{20096CEE-1D0A-DA4A-B4EA-CE851FB638CA}"/>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1" name="AutoShape 154">
              <a:extLst>
                <a:ext uri="{FF2B5EF4-FFF2-40B4-BE49-F238E27FC236}">
                  <a16:creationId xmlns:a16="http://schemas.microsoft.com/office/drawing/2014/main" id="{800A41D3-8C32-9540-A084-0538BB956EAB}"/>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55">
              <a:extLst>
                <a:ext uri="{FF2B5EF4-FFF2-40B4-BE49-F238E27FC236}">
                  <a16:creationId xmlns:a16="http://schemas.microsoft.com/office/drawing/2014/main" id="{67F818BC-2518-4C4C-8597-C941419A4725}"/>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3" name="Oval 156">
              <a:extLst>
                <a:ext uri="{FF2B5EF4-FFF2-40B4-BE49-F238E27FC236}">
                  <a16:creationId xmlns:a16="http://schemas.microsoft.com/office/drawing/2014/main" id="{80D903FF-E73B-D84D-B215-D7FB2AA30BC6}"/>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Oval 157">
              <a:extLst>
                <a:ext uri="{FF2B5EF4-FFF2-40B4-BE49-F238E27FC236}">
                  <a16:creationId xmlns:a16="http://schemas.microsoft.com/office/drawing/2014/main" id="{CB203238-7D82-C747-B805-A2FDFABD1994}"/>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55" name="Oval 158">
              <a:extLst>
                <a:ext uri="{FF2B5EF4-FFF2-40B4-BE49-F238E27FC236}">
                  <a16:creationId xmlns:a16="http://schemas.microsoft.com/office/drawing/2014/main" id="{963F0D1E-6FE3-8E42-B74D-4F2947878C5A}"/>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6" name="Rectangle 159">
              <a:extLst>
                <a:ext uri="{FF2B5EF4-FFF2-40B4-BE49-F238E27FC236}">
                  <a16:creationId xmlns:a16="http://schemas.microsoft.com/office/drawing/2014/main" id="{3C003407-E16A-4B46-B1EA-E94247F7467D}"/>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74" name="Group 160">
            <a:extLst>
              <a:ext uri="{FF2B5EF4-FFF2-40B4-BE49-F238E27FC236}">
                <a16:creationId xmlns:a16="http://schemas.microsoft.com/office/drawing/2014/main" id="{0F097A1A-2185-F148-8F82-34ABB517D6AE}"/>
              </a:ext>
            </a:extLst>
          </p:cNvPr>
          <p:cNvGrpSpPr>
            <a:grpSpLocks/>
          </p:cNvGrpSpPr>
          <p:nvPr/>
        </p:nvGrpSpPr>
        <p:grpSpPr bwMode="auto">
          <a:xfrm>
            <a:off x="585296" y="5655276"/>
            <a:ext cx="645431" cy="569172"/>
            <a:chOff x="-44" y="1473"/>
            <a:chExt cx="981" cy="1105"/>
          </a:xfrm>
        </p:grpSpPr>
        <p:pic>
          <p:nvPicPr>
            <p:cNvPr id="231" name="Picture 161" descr="desktop_computer_stylized_medium">
              <a:extLst>
                <a:ext uri="{FF2B5EF4-FFF2-40B4-BE49-F238E27FC236}">
                  <a16:creationId xmlns:a16="http://schemas.microsoft.com/office/drawing/2014/main" id="{739E1A58-F96D-1345-AEAE-EA59CB2F6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 name="Freeform 162">
              <a:extLst>
                <a:ext uri="{FF2B5EF4-FFF2-40B4-BE49-F238E27FC236}">
                  <a16:creationId xmlns:a16="http://schemas.microsoft.com/office/drawing/2014/main" id="{476098FC-333E-C14D-BD39-044AEB98AEB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75" name="Group 163">
            <a:extLst>
              <a:ext uri="{FF2B5EF4-FFF2-40B4-BE49-F238E27FC236}">
                <a16:creationId xmlns:a16="http://schemas.microsoft.com/office/drawing/2014/main" id="{E2EFDB81-0D19-4A48-8538-D27C6B7F7D14}"/>
              </a:ext>
            </a:extLst>
          </p:cNvPr>
          <p:cNvGrpSpPr>
            <a:grpSpLocks/>
          </p:cNvGrpSpPr>
          <p:nvPr/>
        </p:nvGrpSpPr>
        <p:grpSpPr bwMode="auto">
          <a:xfrm>
            <a:off x="7141970" y="5736859"/>
            <a:ext cx="284691" cy="577481"/>
            <a:chOff x="4140" y="429"/>
            <a:chExt cx="1425" cy="2396"/>
          </a:xfrm>
        </p:grpSpPr>
        <p:sp>
          <p:nvSpPr>
            <p:cNvPr id="199" name="Freeform 164">
              <a:extLst>
                <a:ext uri="{FF2B5EF4-FFF2-40B4-BE49-F238E27FC236}">
                  <a16:creationId xmlns:a16="http://schemas.microsoft.com/office/drawing/2014/main" id="{BD6EFF4C-D844-414A-9756-E53717BA4951}"/>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0" name="Rectangle 165">
              <a:extLst>
                <a:ext uri="{FF2B5EF4-FFF2-40B4-BE49-F238E27FC236}">
                  <a16:creationId xmlns:a16="http://schemas.microsoft.com/office/drawing/2014/main" id="{7CB552E3-C1C5-F942-A2D3-56184702A5A0}"/>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1" name="Freeform 166">
              <a:extLst>
                <a:ext uri="{FF2B5EF4-FFF2-40B4-BE49-F238E27FC236}">
                  <a16:creationId xmlns:a16="http://schemas.microsoft.com/office/drawing/2014/main" id="{ADBEFE66-AA30-4B46-A1C5-46CBEA0C1B8B}"/>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2" name="Freeform 167">
              <a:extLst>
                <a:ext uri="{FF2B5EF4-FFF2-40B4-BE49-F238E27FC236}">
                  <a16:creationId xmlns:a16="http://schemas.microsoft.com/office/drawing/2014/main" id="{02AE45A3-16A5-2145-B7BC-4400869B56CA}"/>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3" name="Rectangle 168">
              <a:extLst>
                <a:ext uri="{FF2B5EF4-FFF2-40B4-BE49-F238E27FC236}">
                  <a16:creationId xmlns:a16="http://schemas.microsoft.com/office/drawing/2014/main" id="{8CFC0F08-B9F2-1B47-BFD4-FF5DCA080029}"/>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04" name="Group 169">
              <a:extLst>
                <a:ext uri="{FF2B5EF4-FFF2-40B4-BE49-F238E27FC236}">
                  <a16:creationId xmlns:a16="http://schemas.microsoft.com/office/drawing/2014/main" id="{13A37EEE-1891-1440-9CC9-602B2446BBA2}"/>
                </a:ext>
              </a:extLst>
            </p:cNvPr>
            <p:cNvGrpSpPr>
              <a:grpSpLocks/>
            </p:cNvGrpSpPr>
            <p:nvPr/>
          </p:nvGrpSpPr>
          <p:grpSpPr bwMode="auto">
            <a:xfrm>
              <a:off x="4749" y="668"/>
              <a:ext cx="581" cy="145"/>
              <a:chOff x="614" y="2568"/>
              <a:chExt cx="725" cy="139"/>
            </a:xfrm>
          </p:grpSpPr>
          <p:sp>
            <p:nvSpPr>
              <p:cNvPr id="229" name="AutoShape 170">
                <a:extLst>
                  <a:ext uri="{FF2B5EF4-FFF2-40B4-BE49-F238E27FC236}">
                    <a16:creationId xmlns:a16="http://schemas.microsoft.com/office/drawing/2014/main" id="{0DE9F83D-BA7B-AB43-9A9D-4DC6E78250E4}"/>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0" name="AutoShape 171">
                <a:extLst>
                  <a:ext uri="{FF2B5EF4-FFF2-40B4-BE49-F238E27FC236}">
                    <a16:creationId xmlns:a16="http://schemas.microsoft.com/office/drawing/2014/main" id="{A22C12A6-C6AF-F645-B954-ECC93E01FADF}"/>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05" name="Rectangle 172">
              <a:extLst>
                <a:ext uri="{FF2B5EF4-FFF2-40B4-BE49-F238E27FC236}">
                  <a16:creationId xmlns:a16="http://schemas.microsoft.com/office/drawing/2014/main" id="{E3DCF607-14CC-8F49-81D1-A0BB7C7DE346}"/>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06" name="Group 173">
              <a:extLst>
                <a:ext uri="{FF2B5EF4-FFF2-40B4-BE49-F238E27FC236}">
                  <a16:creationId xmlns:a16="http://schemas.microsoft.com/office/drawing/2014/main" id="{86D015C1-5E8B-3F4F-82D3-56E79D5E8284}"/>
                </a:ext>
              </a:extLst>
            </p:cNvPr>
            <p:cNvGrpSpPr>
              <a:grpSpLocks/>
            </p:cNvGrpSpPr>
            <p:nvPr/>
          </p:nvGrpSpPr>
          <p:grpSpPr bwMode="auto">
            <a:xfrm>
              <a:off x="4747" y="994"/>
              <a:ext cx="581" cy="134"/>
              <a:chOff x="614" y="2568"/>
              <a:chExt cx="725" cy="139"/>
            </a:xfrm>
          </p:grpSpPr>
          <p:sp>
            <p:nvSpPr>
              <p:cNvPr id="227" name="AutoShape 174">
                <a:extLst>
                  <a:ext uri="{FF2B5EF4-FFF2-40B4-BE49-F238E27FC236}">
                    <a16:creationId xmlns:a16="http://schemas.microsoft.com/office/drawing/2014/main" id="{48620533-E7B5-AD47-9B24-98B7CD27707C}"/>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8" name="AutoShape 175">
                <a:extLst>
                  <a:ext uri="{FF2B5EF4-FFF2-40B4-BE49-F238E27FC236}">
                    <a16:creationId xmlns:a16="http://schemas.microsoft.com/office/drawing/2014/main" id="{E12148F0-F22A-FE46-8240-0D9581F97CFA}"/>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07" name="Rectangle 176">
              <a:extLst>
                <a:ext uri="{FF2B5EF4-FFF2-40B4-BE49-F238E27FC236}">
                  <a16:creationId xmlns:a16="http://schemas.microsoft.com/office/drawing/2014/main" id="{9AEDD470-9194-E749-BE81-8C84F3423921}"/>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8" name="Rectangle 177">
              <a:extLst>
                <a:ext uri="{FF2B5EF4-FFF2-40B4-BE49-F238E27FC236}">
                  <a16:creationId xmlns:a16="http://schemas.microsoft.com/office/drawing/2014/main" id="{92944065-57F3-474C-B7C9-8C3EF2246EB5}"/>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09" name="Group 178">
              <a:extLst>
                <a:ext uri="{FF2B5EF4-FFF2-40B4-BE49-F238E27FC236}">
                  <a16:creationId xmlns:a16="http://schemas.microsoft.com/office/drawing/2014/main" id="{F21A1F7B-AAFD-0B45-8D20-66719A131603}"/>
                </a:ext>
              </a:extLst>
            </p:cNvPr>
            <p:cNvGrpSpPr>
              <a:grpSpLocks/>
            </p:cNvGrpSpPr>
            <p:nvPr/>
          </p:nvGrpSpPr>
          <p:grpSpPr bwMode="auto">
            <a:xfrm>
              <a:off x="4735" y="1627"/>
              <a:ext cx="582" cy="151"/>
              <a:chOff x="614" y="2568"/>
              <a:chExt cx="725" cy="139"/>
            </a:xfrm>
          </p:grpSpPr>
          <p:sp>
            <p:nvSpPr>
              <p:cNvPr id="225" name="AutoShape 179">
                <a:extLst>
                  <a:ext uri="{FF2B5EF4-FFF2-40B4-BE49-F238E27FC236}">
                    <a16:creationId xmlns:a16="http://schemas.microsoft.com/office/drawing/2014/main" id="{C1DDC539-D8AE-0F41-B3C6-7BDF3D7B6C73}"/>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6" name="AutoShape 180">
                <a:extLst>
                  <a:ext uri="{FF2B5EF4-FFF2-40B4-BE49-F238E27FC236}">
                    <a16:creationId xmlns:a16="http://schemas.microsoft.com/office/drawing/2014/main" id="{7BE912F4-6A13-C146-872D-5E728DEDB991}"/>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10" name="Freeform 181">
              <a:extLst>
                <a:ext uri="{FF2B5EF4-FFF2-40B4-BE49-F238E27FC236}">
                  <a16:creationId xmlns:a16="http://schemas.microsoft.com/office/drawing/2014/main" id="{2D115A2E-4180-8D4D-9CD8-D6CDE2038C77}"/>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11" name="Group 182">
              <a:extLst>
                <a:ext uri="{FF2B5EF4-FFF2-40B4-BE49-F238E27FC236}">
                  <a16:creationId xmlns:a16="http://schemas.microsoft.com/office/drawing/2014/main" id="{60622201-2E59-994D-AB7D-72EE5A986908}"/>
                </a:ext>
              </a:extLst>
            </p:cNvPr>
            <p:cNvGrpSpPr>
              <a:grpSpLocks/>
            </p:cNvGrpSpPr>
            <p:nvPr/>
          </p:nvGrpSpPr>
          <p:grpSpPr bwMode="auto">
            <a:xfrm>
              <a:off x="4739" y="1327"/>
              <a:ext cx="582" cy="139"/>
              <a:chOff x="614" y="2568"/>
              <a:chExt cx="725" cy="139"/>
            </a:xfrm>
          </p:grpSpPr>
          <p:sp>
            <p:nvSpPr>
              <p:cNvPr id="223" name="AutoShape 183">
                <a:extLst>
                  <a:ext uri="{FF2B5EF4-FFF2-40B4-BE49-F238E27FC236}">
                    <a16:creationId xmlns:a16="http://schemas.microsoft.com/office/drawing/2014/main" id="{4C230A94-BC0D-F34B-A373-92423746E145}"/>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4" name="AutoShape 184">
                <a:extLst>
                  <a:ext uri="{FF2B5EF4-FFF2-40B4-BE49-F238E27FC236}">
                    <a16:creationId xmlns:a16="http://schemas.microsoft.com/office/drawing/2014/main" id="{790B5D31-2480-4F41-8E42-1AF6E8FAD50E}"/>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12" name="Rectangle 185">
              <a:extLst>
                <a:ext uri="{FF2B5EF4-FFF2-40B4-BE49-F238E27FC236}">
                  <a16:creationId xmlns:a16="http://schemas.microsoft.com/office/drawing/2014/main" id="{FDF61F85-9CD0-354B-947A-470245040D50}"/>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3" name="Freeform 186">
              <a:extLst>
                <a:ext uri="{FF2B5EF4-FFF2-40B4-BE49-F238E27FC236}">
                  <a16:creationId xmlns:a16="http://schemas.microsoft.com/office/drawing/2014/main" id="{611684CC-E72C-034A-A61A-6164A0BF856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4" name="Freeform 187">
              <a:extLst>
                <a:ext uri="{FF2B5EF4-FFF2-40B4-BE49-F238E27FC236}">
                  <a16:creationId xmlns:a16="http://schemas.microsoft.com/office/drawing/2014/main" id="{DBB964D6-CEE2-3241-BFDA-5DB20E1598DB}"/>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5" name="Oval 188">
              <a:extLst>
                <a:ext uri="{FF2B5EF4-FFF2-40B4-BE49-F238E27FC236}">
                  <a16:creationId xmlns:a16="http://schemas.microsoft.com/office/drawing/2014/main" id="{27197FE3-A9C2-EE42-B3C2-C3A9CBF3D281}"/>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6" name="Freeform 189">
              <a:extLst>
                <a:ext uri="{FF2B5EF4-FFF2-40B4-BE49-F238E27FC236}">
                  <a16:creationId xmlns:a16="http://schemas.microsoft.com/office/drawing/2014/main" id="{F3ED62CF-FC3D-8949-A608-5B7BFE69DAA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7" name="AutoShape 190">
              <a:extLst>
                <a:ext uri="{FF2B5EF4-FFF2-40B4-BE49-F238E27FC236}">
                  <a16:creationId xmlns:a16="http://schemas.microsoft.com/office/drawing/2014/main" id="{3091CE7F-A295-6F47-B397-614B62DF0BAB}"/>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8" name="AutoShape 191">
              <a:extLst>
                <a:ext uri="{FF2B5EF4-FFF2-40B4-BE49-F238E27FC236}">
                  <a16:creationId xmlns:a16="http://schemas.microsoft.com/office/drawing/2014/main" id="{415A0F15-253E-F54D-B178-9525AED18470}"/>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9" name="Oval 192">
              <a:extLst>
                <a:ext uri="{FF2B5EF4-FFF2-40B4-BE49-F238E27FC236}">
                  <a16:creationId xmlns:a16="http://schemas.microsoft.com/office/drawing/2014/main" id="{C2CD80B7-EEF4-014D-B5A6-EAE8E9D2D83E}"/>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0" name="Oval 193">
              <a:extLst>
                <a:ext uri="{FF2B5EF4-FFF2-40B4-BE49-F238E27FC236}">
                  <a16:creationId xmlns:a16="http://schemas.microsoft.com/office/drawing/2014/main" id="{36F54B23-051A-244E-98BA-0B1F8C402586}"/>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21" name="Oval 194">
              <a:extLst>
                <a:ext uri="{FF2B5EF4-FFF2-40B4-BE49-F238E27FC236}">
                  <a16:creationId xmlns:a16="http://schemas.microsoft.com/office/drawing/2014/main" id="{9B7CB66A-4AB2-C249-9259-D8943EEC6473}"/>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2" name="Rectangle 195">
              <a:extLst>
                <a:ext uri="{FF2B5EF4-FFF2-40B4-BE49-F238E27FC236}">
                  <a16:creationId xmlns:a16="http://schemas.microsoft.com/office/drawing/2014/main" id="{99EDA04F-76BC-A24E-994C-040F379BA75A}"/>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8" name="Line 57">
            <a:extLst>
              <a:ext uri="{FF2B5EF4-FFF2-40B4-BE49-F238E27FC236}">
                <a16:creationId xmlns:a16="http://schemas.microsoft.com/office/drawing/2014/main" id="{57E79EDF-A69C-7748-A8F5-A8D11C416955}"/>
              </a:ext>
            </a:extLst>
          </p:cNvPr>
          <p:cNvSpPr>
            <a:spLocks noChangeShapeType="1"/>
          </p:cNvSpPr>
          <p:nvPr/>
        </p:nvSpPr>
        <p:spPr bwMode="auto">
          <a:xfrm flipH="1">
            <a:off x="5155368" y="5988369"/>
            <a:ext cx="10099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9" name="Line 57">
            <a:extLst>
              <a:ext uri="{FF2B5EF4-FFF2-40B4-BE49-F238E27FC236}">
                <a16:creationId xmlns:a16="http://schemas.microsoft.com/office/drawing/2014/main" id="{F9B908EA-CCC5-9140-968E-E85601F061A8}"/>
              </a:ext>
            </a:extLst>
          </p:cNvPr>
          <p:cNvSpPr>
            <a:spLocks noChangeShapeType="1"/>
          </p:cNvSpPr>
          <p:nvPr/>
        </p:nvSpPr>
        <p:spPr bwMode="auto">
          <a:xfrm flipH="1">
            <a:off x="3001196" y="4853221"/>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0" name="Line 57">
            <a:extLst>
              <a:ext uri="{FF2B5EF4-FFF2-40B4-BE49-F238E27FC236}">
                <a16:creationId xmlns:a16="http://schemas.microsoft.com/office/drawing/2014/main" id="{B8DA85AE-A4EF-8949-A171-7D8A32E2383C}"/>
              </a:ext>
            </a:extLst>
          </p:cNvPr>
          <p:cNvSpPr>
            <a:spLocks noChangeShapeType="1"/>
          </p:cNvSpPr>
          <p:nvPr/>
        </p:nvSpPr>
        <p:spPr bwMode="auto">
          <a:xfrm flipH="1">
            <a:off x="1869391" y="5991438"/>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 name="Group 2">
            <a:extLst>
              <a:ext uri="{FF2B5EF4-FFF2-40B4-BE49-F238E27FC236}">
                <a16:creationId xmlns:a16="http://schemas.microsoft.com/office/drawing/2014/main" id="{88B36FCA-98F2-334E-B745-8BE5CDDCBFB2}"/>
              </a:ext>
            </a:extLst>
          </p:cNvPr>
          <p:cNvGrpSpPr/>
          <p:nvPr/>
        </p:nvGrpSpPr>
        <p:grpSpPr>
          <a:xfrm>
            <a:off x="2749090" y="3427413"/>
            <a:ext cx="2851610" cy="946150"/>
            <a:chOff x="2749090" y="3427413"/>
            <a:chExt cx="2851610" cy="946150"/>
          </a:xfrm>
        </p:grpSpPr>
        <p:sp>
          <p:nvSpPr>
            <p:cNvPr id="297" name="Text Box 68">
              <a:extLst>
                <a:ext uri="{FF2B5EF4-FFF2-40B4-BE49-F238E27FC236}">
                  <a16:creationId xmlns:a16="http://schemas.microsoft.com/office/drawing/2014/main" id="{A106E788-CB34-784B-A7C6-28841DDC2E4F}"/>
                </a:ext>
              </a:extLst>
            </p:cNvPr>
            <p:cNvSpPr txBox="1">
              <a:spLocks noChangeArrowheads="1"/>
            </p:cNvSpPr>
            <p:nvPr/>
          </p:nvSpPr>
          <p:spPr bwMode="auto">
            <a:xfrm>
              <a:off x="3368675" y="3427413"/>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6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original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298" name="Oval 217">
              <a:extLst>
                <a:ext uri="{FF2B5EF4-FFF2-40B4-BE49-F238E27FC236}">
                  <a16:creationId xmlns:a16="http://schemas.microsoft.com/office/drawing/2014/main" id="{CEE2DA5C-50A0-D742-A105-CCD7EE709734}"/>
                </a:ext>
              </a:extLst>
            </p:cNvPr>
            <p:cNvSpPr>
              <a:spLocks noChangeArrowheads="1"/>
            </p:cNvSpPr>
            <p:nvPr/>
          </p:nvSpPr>
          <p:spPr bwMode="auto">
            <a:xfrm>
              <a:off x="2749090" y="3616325"/>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9" name="Line 229">
              <a:extLst>
                <a:ext uri="{FF2B5EF4-FFF2-40B4-BE49-F238E27FC236}">
                  <a16:creationId xmlns:a16="http://schemas.microsoft.com/office/drawing/2014/main" id="{255225C8-6B39-2541-95EB-F48A1F34AF4E}"/>
                </a:ext>
              </a:extLst>
            </p:cNvPr>
            <p:cNvSpPr>
              <a:spLocks noChangeShapeType="1"/>
            </p:cNvSpPr>
            <p:nvPr/>
          </p:nvSpPr>
          <p:spPr bwMode="auto">
            <a:xfrm>
              <a:off x="4845050" y="3995738"/>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0" name="Oval 232">
              <a:extLst>
                <a:ext uri="{FF2B5EF4-FFF2-40B4-BE49-F238E27FC236}">
                  <a16:creationId xmlns:a16="http://schemas.microsoft.com/office/drawing/2014/main" id="{43D2CE91-2B81-EF48-9C07-31413440C1BA}"/>
                </a:ext>
              </a:extLst>
            </p:cNvPr>
            <p:cNvSpPr>
              <a:spLocks noChangeArrowheads="1"/>
            </p:cNvSpPr>
            <p:nvPr/>
          </p:nvSpPr>
          <p:spPr bwMode="auto">
            <a:xfrm>
              <a:off x="2749606" y="3849688"/>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1" name="Text Box 233">
              <a:extLst>
                <a:ext uri="{FF2B5EF4-FFF2-40B4-BE49-F238E27FC236}">
                  <a16:creationId xmlns:a16="http://schemas.microsoft.com/office/drawing/2014/main" id="{FE1C66F4-D8DA-494A-9A89-F8E745865FF4}"/>
                </a:ext>
              </a:extLst>
            </p:cNvPr>
            <p:cNvSpPr txBox="1">
              <a:spLocks noChangeArrowheads="1"/>
            </p:cNvSpPr>
            <p:nvPr/>
          </p:nvSpPr>
          <p:spPr bwMode="auto">
            <a:xfrm>
              <a:off x="3251200" y="3756025"/>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0" noProof="0" dirty="0" err="1">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original data, </a:t>
              </a:r>
              <a:r>
                <a:rPr kumimoji="0" lang="en-US" altLang="en-US" sz="1600" b="0"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plus</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retransmitted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02" name="Line 234">
              <a:extLst>
                <a:ext uri="{FF2B5EF4-FFF2-40B4-BE49-F238E27FC236}">
                  <a16:creationId xmlns:a16="http://schemas.microsoft.com/office/drawing/2014/main" id="{63AF49C8-A0AA-624A-85D8-166B2AE4973F}"/>
                </a:ext>
              </a:extLst>
            </p:cNvPr>
            <p:cNvSpPr>
              <a:spLocks noChangeShapeType="1"/>
            </p:cNvSpPr>
            <p:nvPr/>
          </p:nvSpPr>
          <p:spPr bwMode="auto">
            <a:xfrm>
              <a:off x="2909888" y="3916363"/>
              <a:ext cx="514350" cy="0"/>
            </a:xfrm>
            <a:prstGeom prst="line">
              <a:avLst/>
            </a:prstGeom>
            <a:noFill/>
            <a:ln w="12700">
              <a:solidFill>
                <a:srgbClr val="00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3" name="Line 235">
              <a:extLst>
                <a:ext uri="{FF2B5EF4-FFF2-40B4-BE49-F238E27FC236}">
                  <a16:creationId xmlns:a16="http://schemas.microsoft.com/office/drawing/2014/main" id="{DB362CDB-1FF4-4C41-99F9-FAF1CC7CC705}"/>
                </a:ext>
              </a:extLst>
            </p:cNvPr>
            <p:cNvSpPr>
              <a:spLocks noChangeShapeType="1"/>
            </p:cNvSpPr>
            <p:nvPr/>
          </p:nvSpPr>
          <p:spPr bwMode="auto">
            <a:xfrm>
              <a:off x="2905125" y="3683000"/>
              <a:ext cx="514350" cy="0"/>
            </a:xfrm>
            <a:prstGeom prst="line">
              <a:avLst/>
            </a:prstGeom>
            <a:noFill/>
            <a:ln w="12700">
              <a:solidFill>
                <a:srgbClr val="00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4" name="Group 3">
            <a:extLst>
              <a:ext uri="{FF2B5EF4-FFF2-40B4-BE49-F238E27FC236}">
                <a16:creationId xmlns:a16="http://schemas.microsoft.com/office/drawing/2014/main" id="{9DD48FEE-9456-1B4E-84A7-B3ED91FFE8E0}"/>
              </a:ext>
            </a:extLst>
          </p:cNvPr>
          <p:cNvGrpSpPr/>
          <p:nvPr/>
        </p:nvGrpSpPr>
        <p:grpSpPr>
          <a:xfrm>
            <a:off x="2913490" y="5218953"/>
            <a:ext cx="1938730" cy="1300181"/>
            <a:chOff x="2913490" y="5218953"/>
            <a:chExt cx="1938730" cy="1300181"/>
          </a:xfrm>
        </p:grpSpPr>
        <p:sp>
          <p:nvSpPr>
            <p:cNvPr id="182" name="Text Box 32">
              <a:extLst>
                <a:ext uri="{FF2B5EF4-FFF2-40B4-BE49-F238E27FC236}">
                  <a16:creationId xmlns:a16="http://schemas.microsoft.com/office/drawing/2014/main" id="{CF2B7F29-466D-FC4A-ACE7-BFBF267B0CB3}"/>
                </a:ext>
              </a:extLst>
            </p:cNvPr>
            <p:cNvSpPr txBox="1">
              <a:spLocks noChangeArrowheads="1"/>
            </p:cNvSpPr>
            <p:nvPr/>
          </p:nvSpPr>
          <p:spPr bwMode="auto">
            <a:xfrm>
              <a:off x="2913490" y="6001893"/>
              <a:ext cx="1749096" cy="51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600" b="1"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finite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shared output link buffers</a:t>
              </a:r>
            </a:p>
          </p:txBody>
        </p:sp>
        <p:sp>
          <p:nvSpPr>
            <p:cNvPr id="184" name="Line 77">
              <a:extLst>
                <a:ext uri="{FF2B5EF4-FFF2-40B4-BE49-F238E27FC236}">
                  <a16:creationId xmlns:a16="http://schemas.microsoft.com/office/drawing/2014/main" id="{7E362826-A3B7-5941-AE9B-A10769F86A4D}"/>
                </a:ext>
              </a:extLst>
            </p:cNvPr>
            <p:cNvSpPr>
              <a:spLocks noChangeShapeType="1"/>
            </p:cNvSpPr>
            <p:nvPr/>
          </p:nvSpPr>
          <p:spPr bwMode="auto">
            <a:xfrm flipH="1">
              <a:off x="4292190" y="5608320"/>
              <a:ext cx="295050" cy="508454"/>
            </a:xfrm>
            <a:prstGeom prst="line">
              <a:avLst/>
            </a:prstGeom>
            <a:noFill/>
            <a:ln w="9525">
              <a:solidFill>
                <a:srgbClr val="000000"/>
              </a:solidFill>
              <a:round/>
              <a:headEnd/>
              <a:tailEnd type="non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25" name="Group 324">
              <a:extLst>
                <a:ext uri="{FF2B5EF4-FFF2-40B4-BE49-F238E27FC236}">
                  <a16:creationId xmlns:a16="http://schemas.microsoft.com/office/drawing/2014/main" id="{F6512663-A281-404F-AF8E-A1DB8E5E7ECA}"/>
                </a:ext>
              </a:extLst>
            </p:cNvPr>
            <p:cNvGrpSpPr/>
            <p:nvPr/>
          </p:nvGrpSpPr>
          <p:grpSpPr>
            <a:xfrm>
              <a:off x="4030362" y="5218953"/>
              <a:ext cx="821858" cy="355937"/>
              <a:chOff x="6859123" y="5156933"/>
              <a:chExt cx="456701" cy="226548"/>
            </a:xfrm>
          </p:grpSpPr>
          <p:sp>
            <p:nvSpPr>
              <p:cNvPr id="326" name="Rectangle 325">
                <a:extLst>
                  <a:ext uri="{FF2B5EF4-FFF2-40B4-BE49-F238E27FC236}">
                    <a16:creationId xmlns:a16="http://schemas.microsoft.com/office/drawing/2014/main" id="{115AD671-DB74-444A-B48E-E8BEAB79A7D2}"/>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32" name="Straight Connector 331">
                <a:extLst>
                  <a:ext uri="{FF2B5EF4-FFF2-40B4-BE49-F238E27FC236}">
                    <a16:creationId xmlns:a16="http://schemas.microsoft.com/office/drawing/2014/main" id="{99DD12F9-E416-394B-8D63-40D48A708559}"/>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15780100-29B8-5C4F-93B7-5649208D6A95}"/>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202CCE17-CE75-B441-ADA2-F35E98844675}"/>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9471ACA7-44C6-004C-B2C2-7818A49BE16E}"/>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72FD74F9-7342-F046-8132-AF1193BA35CF}"/>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4E5C557C-7FBE-9746-A186-91684629902D}"/>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9B6FEECA-C37C-BB48-B144-6D6274CBC319}"/>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72" name="Freeform 91">
            <a:extLst>
              <a:ext uri="{FF2B5EF4-FFF2-40B4-BE49-F238E27FC236}">
                <a16:creationId xmlns:a16="http://schemas.microsoft.com/office/drawing/2014/main" id="{A9B480FF-21CF-FC44-9DF0-9C672684A517}"/>
              </a:ext>
            </a:extLst>
          </p:cNvPr>
          <p:cNvSpPr>
            <a:spLocks/>
          </p:cNvSpPr>
          <p:nvPr/>
        </p:nvSpPr>
        <p:spPr bwMode="auto">
          <a:xfrm>
            <a:off x="2803354" y="3659588"/>
            <a:ext cx="4211870" cy="1670126"/>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1" name="Group 170">
            <a:extLst>
              <a:ext uri="{FF2B5EF4-FFF2-40B4-BE49-F238E27FC236}">
                <a16:creationId xmlns:a16="http://schemas.microsoft.com/office/drawing/2014/main" id="{FE72A71E-CC9B-AE4A-AE8F-124BCB210BCD}"/>
              </a:ext>
            </a:extLst>
          </p:cNvPr>
          <p:cNvGrpSpPr/>
          <p:nvPr/>
        </p:nvGrpSpPr>
        <p:grpSpPr>
          <a:xfrm>
            <a:off x="1586591" y="4743924"/>
            <a:ext cx="4913849" cy="1346072"/>
            <a:chOff x="5641439" y="2685215"/>
            <a:chExt cx="4000500" cy="1028700"/>
          </a:xfrm>
        </p:grpSpPr>
        <p:sp>
          <p:nvSpPr>
            <p:cNvPr id="265" name="Oval 73">
              <a:extLst>
                <a:ext uri="{FF2B5EF4-FFF2-40B4-BE49-F238E27FC236}">
                  <a16:creationId xmlns:a16="http://schemas.microsoft.com/office/drawing/2014/main" id="{CBF2A11D-CB4B-5047-8DCE-1CCA81F60201}"/>
                </a:ext>
              </a:extLst>
            </p:cNvPr>
            <p:cNvSpPr>
              <a:spLocks noChangeArrowheads="1"/>
            </p:cNvSpPr>
            <p:nvPr/>
          </p:nvSpPr>
          <p:spPr bwMode="auto">
            <a:xfrm>
              <a:off x="5641439" y="2685215"/>
              <a:ext cx="92075" cy="90487"/>
            </a:xfrm>
            <a:prstGeom prst="ellipse">
              <a:avLst/>
            </a:prstGeom>
            <a:solidFill>
              <a:srgbClr val="0013A3"/>
            </a:solidFill>
            <a:ln w="9525">
              <a:solidFill>
                <a:srgbClr val="0013A3"/>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6" name="Freeform 90">
              <a:extLst>
                <a:ext uri="{FF2B5EF4-FFF2-40B4-BE49-F238E27FC236}">
                  <a16:creationId xmlns:a16="http://schemas.microsoft.com/office/drawing/2014/main" id="{A788A76C-C9BB-D246-93A9-CFA5F5F5A5FF}"/>
                </a:ext>
              </a:extLst>
            </p:cNvPr>
            <p:cNvSpPr>
              <a:spLocks/>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6" name="Group 5">
            <a:extLst>
              <a:ext uri="{FF2B5EF4-FFF2-40B4-BE49-F238E27FC236}">
                <a16:creationId xmlns:a16="http://schemas.microsoft.com/office/drawing/2014/main" id="{7A2C2F29-CDE1-7F43-8E31-AA4451365879}"/>
              </a:ext>
            </a:extLst>
          </p:cNvPr>
          <p:cNvGrpSpPr/>
          <p:nvPr/>
        </p:nvGrpSpPr>
        <p:grpSpPr>
          <a:xfrm>
            <a:off x="643673" y="1714605"/>
            <a:ext cx="9710831" cy="1905000"/>
            <a:chOff x="643673" y="1714605"/>
            <a:chExt cx="9710831" cy="1905000"/>
          </a:xfrm>
        </p:grpSpPr>
        <p:grpSp>
          <p:nvGrpSpPr>
            <p:cNvPr id="910" name="Group 237">
              <a:extLst>
                <a:ext uri="{FF2B5EF4-FFF2-40B4-BE49-F238E27FC236}">
                  <a16:creationId xmlns:a16="http://schemas.microsoft.com/office/drawing/2014/main" id="{EC72FC62-B230-A94B-A95E-6B7E5B9B9AA4}"/>
                </a:ext>
              </a:extLst>
            </p:cNvPr>
            <p:cNvGrpSpPr>
              <a:grpSpLocks/>
            </p:cNvGrpSpPr>
            <p:nvPr/>
          </p:nvGrpSpPr>
          <p:grpSpPr bwMode="auto">
            <a:xfrm>
              <a:off x="7750739" y="2720058"/>
              <a:ext cx="195221" cy="142875"/>
              <a:chOff x="174" y="3986"/>
              <a:chExt cx="51" cy="62"/>
            </a:xfrm>
          </p:grpSpPr>
          <p:sp>
            <p:nvSpPr>
              <p:cNvPr id="911" name="Freeform 238">
                <a:extLst>
                  <a:ext uri="{FF2B5EF4-FFF2-40B4-BE49-F238E27FC236}">
                    <a16:creationId xmlns:a16="http://schemas.microsoft.com/office/drawing/2014/main" id="{8675489A-2D10-4445-84BB-BCD7F29CF98A}"/>
                  </a:ext>
                </a:extLst>
              </p:cNvPr>
              <p:cNvSpPr>
                <a:spLocks/>
              </p:cNvSpPr>
              <p:nvPr/>
            </p:nvSpPr>
            <p:spPr bwMode="auto">
              <a:xfrm>
                <a:off x="176" y="3986"/>
                <a:ext cx="49" cy="48"/>
              </a:xfrm>
              <a:custGeom>
                <a:avLst/>
                <a:gdLst>
                  <a:gd name="T0" fmla="*/ 0 w 49"/>
                  <a:gd name="T1" fmla="*/ 0 h 62"/>
                  <a:gd name="T2" fmla="*/ 49 w 49"/>
                  <a:gd name="T3" fmla="*/ 2 h 62"/>
                  <a:gd name="T4" fmla="*/ 4 w 49"/>
                  <a:gd name="T5" fmla="*/ 5 h 62"/>
                  <a:gd name="T6" fmla="*/ 0 60000 65536"/>
                  <a:gd name="T7" fmla="*/ 0 60000 65536"/>
                  <a:gd name="T8" fmla="*/ 0 60000 65536"/>
                </a:gdLst>
                <a:ahLst/>
                <a:cxnLst>
                  <a:cxn ang="T6">
                    <a:pos x="T0" y="T1"/>
                  </a:cxn>
                  <a:cxn ang="T7">
                    <a:pos x="T2" y="T3"/>
                  </a:cxn>
                  <a:cxn ang="T8">
                    <a:pos x="T4" y="T5"/>
                  </a:cxn>
                </a:cxnLst>
                <a:rect l="0" t="0" r="r" b="b"/>
                <a:pathLst>
                  <a:path w="49" h="62">
                    <a:moveTo>
                      <a:pt x="0" y="0"/>
                    </a:moveTo>
                    <a:lnTo>
                      <a:pt x="49" y="32"/>
                    </a:lnTo>
                    <a:lnTo>
                      <a:pt x="4" y="62"/>
                    </a:lnTo>
                  </a:path>
                </a:pathLst>
              </a:custGeom>
              <a:solidFill>
                <a:schemeClr val="bg1"/>
              </a:solidFill>
              <a:ln w="222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2" name="Line 239">
                <a:extLst>
                  <a:ext uri="{FF2B5EF4-FFF2-40B4-BE49-F238E27FC236}">
                    <a16:creationId xmlns:a16="http://schemas.microsoft.com/office/drawing/2014/main" id="{6EE2EE7A-D9AA-9444-A38F-5ADDE6E80F73}"/>
                  </a:ext>
                </a:extLst>
              </p:cNvPr>
              <p:cNvSpPr>
                <a:spLocks noChangeShapeType="1"/>
              </p:cNvSpPr>
              <p:nvPr/>
            </p:nvSpPr>
            <p:spPr bwMode="auto">
              <a:xfrm>
                <a:off x="174" y="4048"/>
                <a:ext cx="46" cy="0"/>
              </a:xfrm>
              <a:prstGeom prst="line">
                <a:avLst/>
              </a:prstGeom>
              <a:noFill/>
              <a:ln w="222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460" name="Rectangle 2">
              <a:extLst>
                <a:ext uri="{FF2B5EF4-FFF2-40B4-BE49-F238E27FC236}">
                  <a16:creationId xmlns:a16="http://schemas.microsoft.com/office/drawing/2014/main" id="{03320F89-A084-7B49-8A13-3CBCE2696C5C}"/>
                </a:ext>
              </a:extLst>
            </p:cNvPr>
            <p:cNvSpPr txBox="1">
              <a:spLocks noChangeArrowheads="1"/>
            </p:cNvSpPr>
            <p:nvPr/>
          </p:nvSpPr>
          <p:spPr>
            <a:xfrm>
              <a:off x="643673" y="1714605"/>
              <a:ext cx="9710831" cy="19050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retransmits lost, timed-out packet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application-layer input = application-layer output:</a:t>
              </a:r>
              <a:r>
                <a:rPr kumimoji="0" lang="en-US" sz="2400" b="0" i="0" u="none" strike="noStrike" kern="1200" cap="none" spc="0" normalizeH="0" baseline="0" noProof="0" dirty="0">
                  <a:ln>
                    <a:noFill/>
                  </a:ln>
                  <a:solidFill>
                    <a:prstClr val="black"/>
                  </a:solidFill>
                  <a:effectLst/>
                  <a:uLnTx/>
                  <a:uFillTx/>
                  <a:latin typeface="Symbol" charset="0"/>
                  <a:ea typeface="+mn-ea"/>
                  <a:cs typeface="+mn-cs"/>
                </a:rPr>
                <a:t> </a:t>
              </a:r>
              <a:r>
                <a:rPr kumimoji="0" lang="en-US" sz="2400" b="0" i="0" u="none" strike="noStrike" kern="1200" cap="none" spc="0" normalizeH="0" baseline="0" noProof="0" dirty="0" err="1">
                  <a:ln>
                    <a:noFill/>
                  </a:ln>
                  <a:solidFill>
                    <a:prstClr val="black"/>
                  </a:solidFill>
                  <a:effectLst/>
                  <a:uLnTx/>
                  <a:uFillTx/>
                  <a:latin typeface="Symbol" charset="0"/>
                  <a:ea typeface="+mn-ea"/>
                  <a:cs typeface="+mn-cs"/>
                </a:rPr>
                <a:t>l</a:t>
              </a:r>
              <a:r>
                <a:rPr kumimoji="0" lang="en-US" sz="2400" b="0" i="0" u="none" strike="noStrike" kern="1200" cap="none" spc="0" normalizeH="0" baseline="-25000" noProof="0" dirty="0" err="1">
                  <a:ln>
                    <a:noFill/>
                  </a:ln>
                  <a:solidFill>
                    <a:prstClr val="black"/>
                  </a:solidFill>
                  <a:effectLst/>
                  <a:uLnTx/>
                  <a:uFillTx/>
                  <a:latin typeface="Arial" charset="0"/>
                  <a:ea typeface="+mn-ea"/>
                  <a:cs typeface="+mn-cs"/>
                </a:rPr>
                <a:t>in</a:t>
              </a:r>
              <a:r>
                <a:rPr kumimoji="0" lang="en-US" sz="2400" b="0" i="0" u="none" strike="noStrike" kern="1200" cap="none" spc="0" normalizeH="0" baseline="-25000" noProof="0" dirty="0">
                  <a:ln>
                    <a:noFill/>
                  </a:ln>
                  <a:solidFill>
                    <a:prstClr val="black"/>
                  </a:solidFill>
                  <a:effectLst/>
                  <a:uLnTx/>
                  <a:uFillTx/>
                  <a:latin typeface="Arial" charset="0"/>
                  <a:ea typeface="+mn-ea"/>
                  <a:cs typeface="+mn-cs"/>
                </a:rPr>
                <a:t> </a:t>
              </a:r>
              <a:r>
                <a:rPr kumimoji="0" lang="en-US" sz="24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2400" b="0" i="0" u="none" strike="noStrike" kern="1200" cap="none" spc="0" normalizeH="0" baseline="0" noProof="0" dirty="0">
                  <a:ln>
                    <a:noFill/>
                  </a:ln>
                  <a:solidFill>
                    <a:prstClr val="black"/>
                  </a:solidFill>
                  <a:effectLst/>
                  <a:uLnTx/>
                  <a:uFillTx/>
                  <a:latin typeface="Symbol" charset="0"/>
                  <a:ea typeface="+mn-ea"/>
                  <a:cs typeface="+mn-cs"/>
                </a:rPr>
                <a:t>l</a:t>
              </a:r>
              <a:r>
                <a:rPr kumimoji="0" lang="en-US" sz="2400" b="0" i="0" u="none" strike="noStrike" kern="1200" cap="none" spc="0" normalizeH="0" baseline="-25000" noProof="0" dirty="0">
                  <a:ln>
                    <a:noFill/>
                  </a:ln>
                  <a:solidFill>
                    <a:prstClr val="black"/>
                  </a:solidFill>
                  <a:effectLst/>
                  <a:uLnTx/>
                  <a:uFillTx/>
                  <a:latin typeface="Arial" charset="0"/>
                  <a:ea typeface="+mn-ea"/>
                  <a:cs typeface="+mn-cs"/>
                </a:rPr>
                <a:t>out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transport-layer input includes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retransmissions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400" b="0" i="0" u="none" strike="noStrike" kern="1200" cap="none" spc="0" normalizeH="0" baseline="0" noProof="0" dirty="0">
                  <a:ln>
                    <a:noFill/>
                  </a:ln>
                  <a:solidFill>
                    <a:prstClr val="black"/>
                  </a:solidFill>
                  <a:effectLst/>
                  <a:uLnTx/>
                  <a:uFillTx/>
                  <a:latin typeface="Symbol" charset="0"/>
                  <a:ea typeface="+mn-ea"/>
                  <a:cs typeface="+mn-cs"/>
                </a:rPr>
                <a:t> </a:t>
              </a:r>
              <a:r>
                <a:rPr kumimoji="0" lang="en-US" sz="2400" b="0" i="0" u="none" strike="noStrike" kern="1200" cap="none" spc="0" normalizeH="0" baseline="0" noProof="0" dirty="0" err="1">
                  <a:ln>
                    <a:noFill/>
                  </a:ln>
                  <a:solidFill>
                    <a:prstClr val="black"/>
                  </a:solidFill>
                  <a:effectLst/>
                  <a:uLnTx/>
                  <a:uFillTx/>
                  <a:latin typeface="Symbol" charset="0"/>
                  <a:ea typeface="+mn-ea"/>
                  <a:cs typeface="+mn-cs"/>
                </a:rPr>
                <a:t>l</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a:t>
              </a:r>
              <a:r>
                <a:rPr kumimoji="0" lang="en-US" sz="2400" b="0" i="0" u="none" strike="noStrike" kern="1200" cap="none" spc="0" normalizeH="0" baseline="-25000" noProof="0" dirty="0" err="1">
                  <a:ln>
                    <a:noFill/>
                  </a:ln>
                  <a:solidFill>
                    <a:prstClr val="black"/>
                  </a:solidFill>
                  <a:effectLst/>
                  <a:uLnTx/>
                  <a:uFillTx/>
                  <a:latin typeface="Arial" charset="0"/>
                  <a:ea typeface="+mn-ea"/>
                  <a:cs typeface="+mn-cs"/>
                </a:rPr>
                <a:t>in</a:t>
              </a:r>
              <a:r>
                <a:rPr kumimoji="0" lang="en-US" sz="2400" b="0" i="0" u="none" strike="noStrike" kern="1200" cap="none" spc="0" normalizeH="0" baseline="-25000" noProof="0" dirty="0">
                  <a:ln>
                    <a:noFill/>
                  </a:ln>
                  <a:solidFill>
                    <a:prstClr val="black"/>
                  </a:solidFill>
                  <a:effectLst/>
                  <a:uLnTx/>
                  <a:uFillTx/>
                  <a:latin typeface="Arial" charset="0"/>
                  <a:ea typeface="+mn-ea"/>
                  <a:cs typeface="+mn-cs"/>
                </a:rPr>
                <a:t> </a:t>
              </a:r>
              <a:r>
                <a:rPr kumimoji="0" lang="en-US" sz="24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2400" b="0" i="0" u="none" strike="noStrike" kern="1200" cap="none" spc="0" normalizeH="0" baseline="0" noProof="0" dirty="0" err="1">
                  <a:ln>
                    <a:noFill/>
                  </a:ln>
                  <a:solidFill>
                    <a:prstClr val="black"/>
                  </a:solidFill>
                  <a:effectLst/>
                  <a:uLnTx/>
                  <a:uFillTx/>
                  <a:latin typeface="Symbol" charset="0"/>
                  <a:ea typeface="+mn-ea"/>
                  <a:cs typeface="+mn-cs"/>
                </a:rPr>
                <a:t>l</a:t>
              </a:r>
              <a:r>
                <a:rPr kumimoji="0" lang="en-US" sz="2400" b="0" i="0" u="none" strike="noStrike" kern="1200" cap="none" spc="0" normalizeH="0" baseline="-25000" noProof="0" dirty="0" err="1">
                  <a:ln>
                    <a:noFill/>
                  </a:ln>
                  <a:solidFill>
                    <a:prstClr val="black"/>
                  </a:solidFill>
                  <a:effectLst/>
                  <a:uLnTx/>
                  <a:uFillTx/>
                  <a:latin typeface="Arial" charset="0"/>
                  <a:ea typeface="+mn-ea"/>
                  <a:cs typeface="+mn-cs"/>
                </a:rPr>
                <a:t>in</a:t>
              </a:r>
              <a:endPar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3C232186-DB8B-EE41-ABB8-8C4434E748DD}"/>
              </a:ext>
            </a:extLst>
          </p:cNvPr>
          <p:cNvGrpSpPr/>
          <p:nvPr/>
        </p:nvGrpSpPr>
        <p:grpSpPr>
          <a:xfrm>
            <a:off x="7116763" y="3629025"/>
            <a:ext cx="1057275" cy="473075"/>
            <a:chOff x="7116763" y="3629025"/>
            <a:chExt cx="1057275" cy="473075"/>
          </a:xfrm>
        </p:grpSpPr>
        <p:sp>
          <p:nvSpPr>
            <p:cNvPr id="461" name="Text Box 219">
              <a:extLst>
                <a:ext uri="{FF2B5EF4-FFF2-40B4-BE49-F238E27FC236}">
                  <a16:creationId xmlns:a16="http://schemas.microsoft.com/office/drawing/2014/main" id="{C648AB54-6598-DE46-92A6-D245E6D0B322}"/>
                </a:ext>
              </a:extLst>
            </p:cNvPr>
            <p:cNvSpPr txBox="1">
              <a:spLocks noChangeArrowheads="1"/>
            </p:cNvSpPr>
            <p:nvPr/>
          </p:nvSpPr>
          <p:spPr bwMode="auto">
            <a:xfrm>
              <a:off x="7583488" y="3629025"/>
              <a:ext cx="5905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out</a:t>
              </a:r>
              <a:endParaRPr kumimoji="0" lang="en-US" altLang="en-US" sz="2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462" name="Line 236">
              <a:extLst>
                <a:ext uri="{FF2B5EF4-FFF2-40B4-BE49-F238E27FC236}">
                  <a16:creationId xmlns:a16="http://schemas.microsoft.com/office/drawing/2014/main" id="{1870B461-7B79-EB4C-840A-4B5BE77A4D98}"/>
                </a:ext>
              </a:extLst>
            </p:cNvPr>
            <p:cNvSpPr>
              <a:spLocks noChangeShapeType="1"/>
            </p:cNvSpPr>
            <p:nvPr/>
          </p:nvSpPr>
          <p:spPr bwMode="auto">
            <a:xfrm>
              <a:off x="7116763" y="3835400"/>
              <a:ext cx="514350" cy="0"/>
            </a:xfrm>
            <a:prstGeom prst="line">
              <a:avLst/>
            </a:prstGeom>
            <a:noFill/>
            <a:ln w="12700">
              <a:solidFill>
                <a:srgbClr val="00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5" name="Group 4">
            <a:extLst>
              <a:ext uri="{FF2B5EF4-FFF2-40B4-BE49-F238E27FC236}">
                <a16:creationId xmlns:a16="http://schemas.microsoft.com/office/drawing/2014/main" id="{65560666-FC53-B945-9620-BB2E2AE986CF}"/>
              </a:ext>
            </a:extLst>
          </p:cNvPr>
          <p:cNvGrpSpPr/>
          <p:nvPr/>
        </p:nvGrpSpPr>
        <p:grpSpPr>
          <a:xfrm>
            <a:off x="3289650" y="5336775"/>
            <a:ext cx="2124396" cy="604097"/>
            <a:chOff x="3289650" y="5336775"/>
            <a:chExt cx="2124396" cy="604097"/>
          </a:xfrm>
        </p:grpSpPr>
        <p:sp>
          <p:nvSpPr>
            <p:cNvPr id="181" name="TextBox 180">
              <a:extLst>
                <a:ext uri="{FF2B5EF4-FFF2-40B4-BE49-F238E27FC236}">
                  <a16:creationId xmlns:a16="http://schemas.microsoft.com/office/drawing/2014/main" id="{8372AD6F-EEFC-914F-BE23-DE28BE98C152}"/>
                </a:ext>
              </a:extLst>
            </p:cNvPr>
            <p:cNvSpPr txBox="1"/>
            <p:nvPr/>
          </p:nvSpPr>
          <p:spPr>
            <a:xfrm>
              <a:off x="4982445" y="5336775"/>
              <a:ext cx="431601" cy="6040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sp>
          <p:nvSpPr>
            <p:cNvPr id="463" name="TextBox 462">
              <a:extLst>
                <a:ext uri="{FF2B5EF4-FFF2-40B4-BE49-F238E27FC236}">
                  <a16:creationId xmlns:a16="http://schemas.microsoft.com/office/drawing/2014/main" id="{AECD2E0A-D6E2-2842-934A-3F651325C0C8}"/>
                </a:ext>
              </a:extLst>
            </p:cNvPr>
            <p:cNvSpPr txBox="1"/>
            <p:nvPr/>
          </p:nvSpPr>
          <p:spPr>
            <a:xfrm>
              <a:off x="3289650" y="5351752"/>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grpSp>
      <p:sp>
        <p:nvSpPr>
          <p:cNvPr id="168" name="Slide Number Placeholder 2">
            <a:extLst>
              <a:ext uri="{FF2B5EF4-FFF2-40B4-BE49-F238E27FC236}">
                <a16:creationId xmlns:a16="http://schemas.microsoft.com/office/drawing/2014/main" id="{EDF89B14-4877-B447-9EAB-EAB6735B3B5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70</a:t>
            </a:fld>
            <a:endParaRPr lang="en-US" dirty="0"/>
          </a:p>
        </p:txBody>
      </p:sp>
    </p:spTree>
    <p:extLst>
      <p:ext uri="{BB962C8B-B14F-4D97-AF65-F5344CB8AC3E}">
        <p14:creationId xmlns:p14="http://schemas.microsoft.com/office/powerpoint/2010/main" val="344901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Freeform 3">
            <a:extLst>
              <a:ext uri="{FF2B5EF4-FFF2-40B4-BE49-F238E27FC236}">
                <a16:creationId xmlns:a16="http://schemas.microsoft.com/office/drawing/2014/main" id="{94850343-F164-9342-8172-492C44663F13}"/>
              </a:ext>
            </a:extLst>
          </p:cNvPr>
          <p:cNvSpPr>
            <a:spLocks/>
          </p:cNvSpPr>
          <p:nvPr/>
        </p:nvSpPr>
        <p:spPr bwMode="auto">
          <a:xfrm>
            <a:off x="6946976" y="5009814"/>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69" name="Group 468">
            <a:extLst>
              <a:ext uri="{FF2B5EF4-FFF2-40B4-BE49-F238E27FC236}">
                <a16:creationId xmlns:a16="http://schemas.microsoft.com/office/drawing/2014/main" id="{D7909E55-4569-0948-961D-43068CFC7348}"/>
              </a:ext>
            </a:extLst>
          </p:cNvPr>
          <p:cNvGrpSpPr/>
          <p:nvPr/>
        </p:nvGrpSpPr>
        <p:grpSpPr>
          <a:xfrm>
            <a:off x="6240513" y="5016599"/>
            <a:ext cx="720732" cy="1182930"/>
            <a:chOff x="10910965" y="2513124"/>
            <a:chExt cx="586768" cy="904023"/>
          </a:xfrm>
        </p:grpSpPr>
        <p:sp>
          <p:nvSpPr>
            <p:cNvPr id="470" name="Rectangle 469">
              <a:extLst>
                <a:ext uri="{FF2B5EF4-FFF2-40B4-BE49-F238E27FC236}">
                  <a16:creationId xmlns:a16="http://schemas.microsoft.com/office/drawing/2014/main" id="{78B11350-9794-2342-B562-D5B69F60AC8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71" name="Straight Connector 470">
              <a:extLst>
                <a:ext uri="{FF2B5EF4-FFF2-40B4-BE49-F238E27FC236}">
                  <a16:creationId xmlns:a16="http://schemas.microsoft.com/office/drawing/2014/main" id="{A2D0AADF-2038-FE4A-BA0E-1A216AAE2643}"/>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8A6F32B7-0022-B245-AE89-E8233E5F30D3}"/>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F3C70DC5-A1ED-2147-9421-DD1A82216451}"/>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DCBAE229-1066-ED4A-BFB7-7DDF8153B5EC}"/>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5" name="Freeform 9">
            <a:extLst>
              <a:ext uri="{FF2B5EF4-FFF2-40B4-BE49-F238E27FC236}">
                <a16:creationId xmlns:a16="http://schemas.microsoft.com/office/drawing/2014/main" id="{6FAE0227-588C-3740-BD2A-167D60FE1374}"/>
              </a:ext>
            </a:extLst>
          </p:cNvPr>
          <p:cNvSpPr>
            <a:spLocks/>
          </p:cNvSpPr>
          <p:nvPr/>
        </p:nvSpPr>
        <p:spPr bwMode="auto">
          <a:xfrm flipH="1">
            <a:off x="1844721" y="3515638"/>
            <a:ext cx="528348" cy="117827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 fmla="*/ 14206 w 14206"/>
              <a:gd name="connsiteY0" fmla="*/ 3611 h 10000"/>
              <a:gd name="connsiteX1" fmla="*/ 0 w 14206"/>
              <a:gd name="connsiteY1" fmla="*/ 0 h 10000"/>
              <a:gd name="connsiteX2" fmla="*/ 386 w 14206"/>
              <a:gd name="connsiteY2" fmla="*/ 9506 h 10000"/>
              <a:gd name="connsiteX3" fmla="*/ 5272 w 14206"/>
              <a:gd name="connsiteY3" fmla="*/ 10000 h 10000"/>
              <a:gd name="connsiteX4" fmla="*/ 14206 w 14206"/>
              <a:gd name="connsiteY4" fmla="*/ 3611 h 10000"/>
              <a:gd name="connsiteX0" fmla="*/ 14206 w 16488"/>
              <a:gd name="connsiteY0" fmla="*/ 3611 h 9506"/>
              <a:gd name="connsiteX1" fmla="*/ 0 w 16488"/>
              <a:gd name="connsiteY1" fmla="*/ 0 h 9506"/>
              <a:gd name="connsiteX2" fmla="*/ 386 w 16488"/>
              <a:gd name="connsiteY2" fmla="*/ 9506 h 9506"/>
              <a:gd name="connsiteX3" fmla="*/ 16488 w 16488"/>
              <a:gd name="connsiteY3" fmla="*/ 6207 h 9506"/>
              <a:gd name="connsiteX4" fmla="*/ 14206 w 16488"/>
              <a:gd name="connsiteY4" fmla="*/ 3611 h 9506"/>
              <a:gd name="connsiteX0" fmla="*/ 8616 w 10000"/>
              <a:gd name="connsiteY0" fmla="*/ 3799 h 10765"/>
              <a:gd name="connsiteX1" fmla="*/ 0 w 10000"/>
              <a:gd name="connsiteY1" fmla="*/ 0 h 10765"/>
              <a:gd name="connsiteX2" fmla="*/ 128 w 10000"/>
              <a:gd name="connsiteY2" fmla="*/ 10765 h 10765"/>
              <a:gd name="connsiteX3" fmla="*/ 10000 w 10000"/>
              <a:gd name="connsiteY3" fmla="*/ 6530 h 10765"/>
              <a:gd name="connsiteX4" fmla="*/ 8616 w 10000"/>
              <a:gd name="connsiteY4" fmla="*/ 3799 h 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6" name="Group 165">
            <a:extLst>
              <a:ext uri="{FF2B5EF4-FFF2-40B4-BE49-F238E27FC236}">
                <a16:creationId xmlns:a16="http://schemas.microsoft.com/office/drawing/2014/main" id="{27FD24CC-8B00-1249-B3EA-B48ED9BD0C16}"/>
              </a:ext>
            </a:extLst>
          </p:cNvPr>
          <p:cNvGrpSpPr/>
          <p:nvPr/>
        </p:nvGrpSpPr>
        <p:grpSpPr>
          <a:xfrm>
            <a:off x="1278678" y="4683698"/>
            <a:ext cx="720732" cy="1182930"/>
            <a:chOff x="10910965" y="2513124"/>
            <a:chExt cx="586768" cy="904023"/>
          </a:xfrm>
        </p:grpSpPr>
        <p:sp>
          <p:nvSpPr>
            <p:cNvPr id="458" name="Rectangle 457">
              <a:extLst>
                <a:ext uri="{FF2B5EF4-FFF2-40B4-BE49-F238E27FC236}">
                  <a16:creationId xmlns:a16="http://schemas.microsoft.com/office/drawing/2014/main" id="{90C923E9-F601-6A4C-8C38-FACF63AC4DA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59" name="Straight Connector 458">
              <a:extLst>
                <a:ext uri="{FF2B5EF4-FFF2-40B4-BE49-F238E27FC236}">
                  <a16:creationId xmlns:a16="http://schemas.microsoft.com/office/drawing/2014/main" id="{3B5A7695-AD4A-514E-8995-83287D6880D0}"/>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E21D7D74-8D80-2446-BB07-DFA009FB0353}"/>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863D0752-8B82-6B47-8C73-82CD069862DA}"/>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14D54E01-67AD-BD41-8FC0-3607A456773F}"/>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BFD7089E-96E8-4D43-B449-4D5C177E9983}"/>
              </a:ext>
            </a:extLst>
          </p:cNvPr>
          <p:cNvGrpSpPr/>
          <p:nvPr/>
        </p:nvGrpSpPr>
        <p:grpSpPr>
          <a:xfrm>
            <a:off x="2355044" y="3521091"/>
            <a:ext cx="720732" cy="1182930"/>
            <a:chOff x="10910965" y="2513124"/>
            <a:chExt cx="586768" cy="904023"/>
          </a:xfrm>
        </p:grpSpPr>
        <p:sp>
          <p:nvSpPr>
            <p:cNvPr id="453" name="Rectangle 452">
              <a:extLst>
                <a:ext uri="{FF2B5EF4-FFF2-40B4-BE49-F238E27FC236}">
                  <a16:creationId xmlns:a16="http://schemas.microsoft.com/office/drawing/2014/main" id="{2B9795D8-DE72-0E4D-B8D0-8A4FE22C6F3F}"/>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54" name="Straight Connector 453">
              <a:extLst>
                <a:ext uri="{FF2B5EF4-FFF2-40B4-BE49-F238E27FC236}">
                  <a16:creationId xmlns:a16="http://schemas.microsoft.com/office/drawing/2014/main" id="{8DBB6C8D-4747-6047-8A27-F09F6A2E11DF}"/>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F78138AC-BB02-AA47-B525-8C0F524F4082}"/>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5263C1CB-C86A-1A4C-904B-C8D95F0C23FC}"/>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2EBC4991-6315-5645-9FFE-52CAD0CCC2F4}"/>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8" name="Freeform 6">
            <a:extLst>
              <a:ext uri="{FF2B5EF4-FFF2-40B4-BE49-F238E27FC236}">
                <a16:creationId xmlns:a16="http://schemas.microsoft.com/office/drawing/2014/main" id="{3F104274-9FA2-EA4D-8A30-E52A462F2052}"/>
              </a:ext>
            </a:extLst>
          </p:cNvPr>
          <p:cNvSpPr>
            <a:spLocks/>
          </p:cNvSpPr>
          <p:nvPr/>
        </p:nvSpPr>
        <p:spPr bwMode="auto">
          <a:xfrm>
            <a:off x="7409112" y="3699469"/>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9" name="Group 168">
            <a:extLst>
              <a:ext uri="{FF2B5EF4-FFF2-40B4-BE49-F238E27FC236}">
                <a16:creationId xmlns:a16="http://schemas.microsoft.com/office/drawing/2014/main" id="{0C5836F1-F171-8247-9890-0337498997A7}"/>
              </a:ext>
            </a:extLst>
          </p:cNvPr>
          <p:cNvGrpSpPr/>
          <p:nvPr/>
        </p:nvGrpSpPr>
        <p:grpSpPr>
          <a:xfrm>
            <a:off x="6698918" y="3667889"/>
            <a:ext cx="720732" cy="1182930"/>
            <a:chOff x="10910965" y="2513124"/>
            <a:chExt cx="586768" cy="904023"/>
          </a:xfrm>
        </p:grpSpPr>
        <p:sp>
          <p:nvSpPr>
            <p:cNvPr id="448" name="Rectangle 447">
              <a:extLst>
                <a:ext uri="{FF2B5EF4-FFF2-40B4-BE49-F238E27FC236}">
                  <a16:creationId xmlns:a16="http://schemas.microsoft.com/office/drawing/2014/main" id="{C659B83A-9A86-D445-A5DC-64CCDEE48D8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49" name="Straight Connector 448">
              <a:extLst>
                <a:ext uri="{FF2B5EF4-FFF2-40B4-BE49-F238E27FC236}">
                  <a16:creationId xmlns:a16="http://schemas.microsoft.com/office/drawing/2014/main" id="{6EBE406A-A87A-9E4C-85A9-355AAF8EA23E}"/>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957A93EE-01C8-704A-ACA5-9A2DD1B94367}"/>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39523A07-6615-7940-9047-7059C0F0677B}"/>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6A1A35B4-82C9-A345-8F03-D2DFA4D94CF5}"/>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44E2CB90-F397-AB48-B9D9-5B9B57BE257D}"/>
              </a:ext>
            </a:extLst>
          </p:cNvPr>
          <p:cNvGrpSpPr/>
          <p:nvPr/>
        </p:nvGrpSpPr>
        <p:grpSpPr>
          <a:xfrm>
            <a:off x="3770696" y="5033645"/>
            <a:ext cx="1286871" cy="734927"/>
            <a:chOff x="7493876" y="2774731"/>
            <a:chExt cx="1481958" cy="894622"/>
          </a:xfrm>
        </p:grpSpPr>
        <p:sp>
          <p:nvSpPr>
            <p:cNvPr id="441" name="Freeform 440">
              <a:extLst>
                <a:ext uri="{FF2B5EF4-FFF2-40B4-BE49-F238E27FC236}">
                  <a16:creationId xmlns:a16="http://schemas.microsoft.com/office/drawing/2014/main" id="{75657808-7F9A-4548-9BE7-735D4EF9B5E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42" name="Oval 441">
              <a:extLst>
                <a:ext uri="{FF2B5EF4-FFF2-40B4-BE49-F238E27FC236}">
                  <a16:creationId xmlns:a16="http://schemas.microsoft.com/office/drawing/2014/main" id="{D4514D5D-3874-B943-8C94-3144D5AD3E8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43" name="Group 442">
              <a:extLst>
                <a:ext uri="{FF2B5EF4-FFF2-40B4-BE49-F238E27FC236}">
                  <a16:creationId xmlns:a16="http://schemas.microsoft.com/office/drawing/2014/main" id="{54922FA6-F0ED-144C-A4FA-75A78D9FC6B7}"/>
                </a:ext>
              </a:extLst>
            </p:cNvPr>
            <p:cNvGrpSpPr/>
            <p:nvPr/>
          </p:nvGrpSpPr>
          <p:grpSpPr>
            <a:xfrm>
              <a:off x="7713663" y="2848339"/>
              <a:ext cx="1042107" cy="425543"/>
              <a:chOff x="7786941" y="2884917"/>
              <a:chExt cx="897649" cy="353919"/>
            </a:xfrm>
          </p:grpSpPr>
          <p:sp>
            <p:nvSpPr>
              <p:cNvPr id="444" name="Freeform 443">
                <a:extLst>
                  <a:ext uri="{FF2B5EF4-FFF2-40B4-BE49-F238E27FC236}">
                    <a16:creationId xmlns:a16="http://schemas.microsoft.com/office/drawing/2014/main" id="{707D05DA-BBC6-CB49-A557-5ADC3226F9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Freeform 444">
                <a:extLst>
                  <a:ext uri="{FF2B5EF4-FFF2-40B4-BE49-F238E27FC236}">
                    <a16:creationId xmlns:a16="http://schemas.microsoft.com/office/drawing/2014/main" id="{4C02C300-6C33-5F4F-839D-3428AD261D5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6" name="Freeform 445">
                <a:extLst>
                  <a:ext uri="{FF2B5EF4-FFF2-40B4-BE49-F238E27FC236}">
                    <a16:creationId xmlns:a16="http://schemas.microsoft.com/office/drawing/2014/main" id="{BC516460-C1B4-3B4A-8BA7-BE2B0D6B211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7" name="Freeform 446">
                <a:extLst>
                  <a:ext uri="{FF2B5EF4-FFF2-40B4-BE49-F238E27FC236}">
                    <a16:creationId xmlns:a16="http://schemas.microsoft.com/office/drawing/2014/main" id="{26184741-429A-0845-8EDF-E02659947DD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1" name="Group 124">
            <a:extLst>
              <a:ext uri="{FF2B5EF4-FFF2-40B4-BE49-F238E27FC236}">
                <a16:creationId xmlns:a16="http://schemas.microsoft.com/office/drawing/2014/main" id="{928D5C6C-2458-A340-B436-05E659095139}"/>
              </a:ext>
            </a:extLst>
          </p:cNvPr>
          <p:cNvGrpSpPr>
            <a:grpSpLocks/>
          </p:cNvGrpSpPr>
          <p:nvPr/>
        </p:nvGrpSpPr>
        <p:grpSpPr bwMode="auto">
          <a:xfrm>
            <a:off x="1317421" y="3877120"/>
            <a:ext cx="645431" cy="569172"/>
            <a:chOff x="-44" y="1473"/>
            <a:chExt cx="981" cy="1105"/>
          </a:xfrm>
        </p:grpSpPr>
        <p:pic>
          <p:nvPicPr>
            <p:cNvPr id="439" name="Picture 125" descr="desktop_computer_stylized_medium">
              <a:extLst>
                <a:ext uri="{FF2B5EF4-FFF2-40B4-BE49-F238E27FC236}">
                  <a16:creationId xmlns:a16="http://schemas.microsoft.com/office/drawing/2014/main" id="{0FD471B6-3E5D-2949-BD49-9611B77F5E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 name="Freeform 126">
              <a:extLst>
                <a:ext uri="{FF2B5EF4-FFF2-40B4-BE49-F238E27FC236}">
                  <a16:creationId xmlns:a16="http://schemas.microsoft.com/office/drawing/2014/main" id="{DC143BE7-08FC-9746-BAC8-890A432870EB}"/>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73" name="Freeform 12">
            <a:extLst>
              <a:ext uri="{FF2B5EF4-FFF2-40B4-BE49-F238E27FC236}">
                <a16:creationId xmlns:a16="http://schemas.microsoft.com/office/drawing/2014/main" id="{3498F994-5BD8-E74A-A219-152CBAE8AB41}"/>
              </a:ext>
            </a:extLst>
          </p:cNvPr>
          <p:cNvSpPr>
            <a:spLocks/>
          </p:cNvSpPr>
          <p:nvPr/>
        </p:nvSpPr>
        <p:spPr bwMode="auto">
          <a:xfrm flipH="1">
            <a:off x="978210" y="4681606"/>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4" name="Line 33">
            <a:extLst>
              <a:ext uri="{FF2B5EF4-FFF2-40B4-BE49-F238E27FC236}">
                <a16:creationId xmlns:a16="http://schemas.microsoft.com/office/drawing/2014/main" id="{4EAD0965-6EDE-3044-BDA1-47195A36E4BA}"/>
              </a:ext>
            </a:extLst>
          </p:cNvPr>
          <p:cNvSpPr>
            <a:spLocks noChangeShapeType="1"/>
          </p:cNvSpPr>
          <p:nvPr/>
        </p:nvSpPr>
        <p:spPr bwMode="auto">
          <a:xfrm flipH="1">
            <a:off x="2405566"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Text Box 42">
            <a:extLst>
              <a:ext uri="{FF2B5EF4-FFF2-40B4-BE49-F238E27FC236}">
                <a16:creationId xmlns:a16="http://schemas.microsoft.com/office/drawing/2014/main" id="{A72787AC-48CD-E748-AFE1-B2DF4BC2F136}"/>
              </a:ext>
            </a:extLst>
          </p:cNvPr>
          <p:cNvSpPr txBox="1">
            <a:spLocks noChangeArrowheads="1"/>
          </p:cNvSpPr>
          <p:nvPr/>
        </p:nvSpPr>
        <p:spPr bwMode="auto">
          <a:xfrm>
            <a:off x="1088616" y="3529817"/>
            <a:ext cx="1122503"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Host A</a:t>
            </a:r>
            <a:endParaRPr kumimoji="0" lang="en-US" altLang="en-US" sz="4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176" name="Text Box 52">
            <a:extLst>
              <a:ext uri="{FF2B5EF4-FFF2-40B4-BE49-F238E27FC236}">
                <a16:creationId xmlns:a16="http://schemas.microsoft.com/office/drawing/2014/main" id="{A95B344E-5BB8-1A4C-96D5-1A5CCC9D80C7}"/>
              </a:ext>
            </a:extLst>
          </p:cNvPr>
          <p:cNvSpPr txBox="1">
            <a:spLocks noChangeArrowheads="1"/>
          </p:cNvSpPr>
          <p:nvPr/>
        </p:nvSpPr>
        <p:spPr bwMode="auto">
          <a:xfrm>
            <a:off x="1083435" y="6053488"/>
            <a:ext cx="981577"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13A3"/>
                </a:solidFill>
                <a:effectLst/>
                <a:uLnTx/>
                <a:uFillTx/>
                <a:latin typeface="Arial" panose="020B0604020202020204" pitchFamily="34" charset="0"/>
                <a:ea typeface="ＭＳ Ｐゴシック" panose="020B0600070205080204" pitchFamily="34" charset="-128"/>
                <a:cs typeface="+mn-cs"/>
              </a:rPr>
              <a:t>Host B</a:t>
            </a:r>
            <a:endParaRPr kumimoji="0" lang="en-US" altLang="en-US" sz="4000" b="0" i="0" u="none" strike="noStrike" kern="1200" cap="none" spc="0" normalizeH="0" baseline="0" noProof="0" dirty="0">
              <a:ln>
                <a:noFill/>
              </a:ln>
              <a:solidFill>
                <a:srgbClr val="0013A3"/>
              </a:solidFill>
              <a:effectLst/>
              <a:uLnTx/>
              <a:uFillTx/>
              <a:latin typeface="Comic Sans MS" panose="030F0902030302020204" pitchFamily="66" charset="0"/>
              <a:ea typeface="ＭＳ Ｐゴシック" panose="020B0600070205080204" pitchFamily="34" charset="-128"/>
              <a:cs typeface="+mn-cs"/>
            </a:endParaRPr>
          </a:p>
        </p:txBody>
      </p:sp>
      <p:sp>
        <p:nvSpPr>
          <p:cNvPr id="218" name="Line 53">
            <a:extLst>
              <a:ext uri="{FF2B5EF4-FFF2-40B4-BE49-F238E27FC236}">
                <a16:creationId xmlns:a16="http://schemas.microsoft.com/office/drawing/2014/main" id="{36BC3461-D266-FC4F-AC75-DCAB735675AE}"/>
              </a:ext>
            </a:extLst>
          </p:cNvPr>
          <p:cNvSpPr>
            <a:spLocks noChangeShapeType="1"/>
          </p:cNvSpPr>
          <p:nvPr/>
        </p:nvSpPr>
        <p:spPr bwMode="auto">
          <a:xfrm flipH="1">
            <a:off x="3002248"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2" name="Line 54">
            <a:extLst>
              <a:ext uri="{FF2B5EF4-FFF2-40B4-BE49-F238E27FC236}">
                <a16:creationId xmlns:a16="http://schemas.microsoft.com/office/drawing/2014/main" id="{0FD51E39-54E3-FC4B-8438-1DA851F5A221}"/>
              </a:ext>
            </a:extLst>
          </p:cNvPr>
          <p:cNvSpPr>
            <a:spLocks noChangeShapeType="1"/>
          </p:cNvSpPr>
          <p:nvPr/>
        </p:nvSpPr>
        <p:spPr bwMode="auto">
          <a:xfrm flipH="1">
            <a:off x="4991187"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3" name="Line 55">
            <a:extLst>
              <a:ext uri="{FF2B5EF4-FFF2-40B4-BE49-F238E27FC236}">
                <a16:creationId xmlns:a16="http://schemas.microsoft.com/office/drawing/2014/main" id="{C7D9A69E-6BD1-3F4C-A4E5-506632A2540D}"/>
              </a:ext>
            </a:extLst>
          </p:cNvPr>
          <p:cNvSpPr>
            <a:spLocks noChangeShapeType="1"/>
          </p:cNvSpPr>
          <p:nvPr/>
        </p:nvSpPr>
        <p:spPr bwMode="auto">
          <a:xfrm flipH="1">
            <a:off x="5143282"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4" name="Line 57">
            <a:extLst>
              <a:ext uri="{FF2B5EF4-FFF2-40B4-BE49-F238E27FC236}">
                <a16:creationId xmlns:a16="http://schemas.microsoft.com/office/drawing/2014/main" id="{6191562F-E046-7846-9AFD-82F26FA47437}"/>
              </a:ext>
            </a:extLst>
          </p:cNvPr>
          <p:cNvSpPr>
            <a:spLocks noChangeShapeType="1"/>
          </p:cNvSpPr>
          <p:nvPr/>
        </p:nvSpPr>
        <p:spPr bwMode="auto">
          <a:xfrm flipH="1">
            <a:off x="6275655" y="4856289"/>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36" name="Group 127">
            <a:extLst>
              <a:ext uri="{FF2B5EF4-FFF2-40B4-BE49-F238E27FC236}">
                <a16:creationId xmlns:a16="http://schemas.microsoft.com/office/drawing/2014/main" id="{976B064D-F0CE-FD45-997B-82999C62D57F}"/>
              </a:ext>
            </a:extLst>
          </p:cNvPr>
          <p:cNvGrpSpPr>
            <a:grpSpLocks/>
          </p:cNvGrpSpPr>
          <p:nvPr/>
        </p:nvGrpSpPr>
        <p:grpSpPr bwMode="auto">
          <a:xfrm>
            <a:off x="7531958" y="4473878"/>
            <a:ext cx="284691" cy="577481"/>
            <a:chOff x="4140" y="429"/>
            <a:chExt cx="1425" cy="2396"/>
          </a:xfrm>
        </p:grpSpPr>
        <p:sp>
          <p:nvSpPr>
            <p:cNvPr id="401" name="Freeform 128">
              <a:extLst>
                <a:ext uri="{FF2B5EF4-FFF2-40B4-BE49-F238E27FC236}">
                  <a16:creationId xmlns:a16="http://schemas.microsoft.com/office/drawing/2014/main" id="{CDE4EA92-43F5-C648-9A6C-E9056B53081E}"/>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02" name="Rectangle 129">
              <a:extLst>
                <a:ext uri="{FF2B5EF4-FFF2-40B4-BE49-F238E27FC236}">
                  <a16:creationId xmlns:a16="http://schemas.microsoft.com/office/drawing/2014/main" id="{AA5B00D6-3312-7844-B058-10026A6BD6D4}"/>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3" name="Freeform 130">
              <a:extLst>
                <a:ext uri="{FF2B5EF4-FFF2-40B4-BE49-F238E27FC236}">
                  <a16:creationId xmlns:a16="http://schemas.microsoft.com/office/drawing/2014/main" id="{027D1F88-5C4B-6F4F-B91D-DE0B9249D24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04" name="Freeform 131">
              <a:extLst>
                <a:ext uri="{FF2B5EF4-FFF2-40B4-BE49-F238E27FC236}">
                  <a16:creationId xmlns:a16="http://schemas.microsoft.com/office/drawing/2014/main" id="{727D8677-A797-794C-AA30-D4400E7BECFA}"/>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05" name="Rectangle 132">
              <a:extLst>
                <a:ext uri="{FF2B5EF4-FFF2-40B4-BE49-F238E27FC236}">
                  <a16:creationId xmlns:a16="http://schemas.microsoft.com/office/drawing/2014/main" id="{EB2FFBCE-C89F-BA45-B3E6-368DBC16E58D}"/>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06" name="Group 133">
              <a:extLst>
                <a:ext uri="{FF2B5EF4-FFF2-40B4-BE49-F238E27FC236}">
                  <a16:creationId xmlns:a16="http://schemas.microsoft.com/office/drawing/2014/main" id="{D9B4D6C3-55E2-914C-9392-B06DB43BF6A3}"/>
                </a:ext>
              </a:extLst>
            </p:cNvPr>
            <p:cNvGrpSpPr>
              <a:grpSpLocks/>
            </p:cNvGrpSpPr>
            <p:nvPr/>
          </p:nvGrpSpPr>
          <p:grpSpPr bwMode="auto">
            <a:xfrm>
              <a:off x="4749" y="668"/>
              <a:ext cx="581" cy="145"/>
              <a:chOff x="614" y="2568"/>
              <a:chExt cx="725" cy="139"/>
            </a:xfrm>
          </p:grpSpPr>
          <p:sp>
            <p:nvSpPr>
              <p:cNvPr id="431" name="AutoShape 134">
                <a:extLst>
                  <a:ext uri="{FF2B5EF4-FFF2-40B4-BE49-F238E27FC236}">
                    <a16:creationId xmlns:a16="http://schemas.microsoft.com/office/drawing/2014/main" id="{C69DD16D-9B89-454E-86FE-146165B84FB6}"/>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32" name="AutoShape 135">
                <a:extLst>
                  <a:ext uri="{FF2B5EF4-FFF2-40B4-BE49-F238E27FC236}">
                    <a16:creationId xmlns:a16="http://schemas.microsoft.com/office/drawing/2014/main" id="{C5088E43-3534-E14E-B8F5-D6373D3DC00B}"/>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07" name="Rectangle 136">
              <a:extLst>
                <a:ext uri="{FF2B5EF4-FFF2-40B4-BE49-F238E27FC236}">
                  <a16:creationId xmlns:a16="http://schemas.microsoft.com/office/drawing/2014/main" id="{10AC52A8-0502-8D4A-AC13-7CB92F60C63F}"/>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08" name="Group 137">
              <a:extLst>
                <a:ext uri="{FF2B5EF4-FFF2-40B4-BE49-F238E27FC236}">
                  <a16:creationId xmlns:a16="http://schemas.microsoft.com/office/drawing/2014/main" id="{74705E03-7801-7B48-B480-350446C44388}"/>
                </a:ext>
              </a:extLst>
            </p:cNvPr>
            <p:cNvGrpSpPr>
              <a:grpSpLocks/>
            </p:cNvGrpSpPr>
            <p:nvPr/>
          </p:nvGrpSpPr>
          <p:grpSpPr bwMode="auto">
            <a:xfrm>
              <a:off x="4747" y="994"/>
              <a:ext cx="581" cy="134"/>
              <a:chOff x="614" y="2568"/>
              <a:chExt cx="725" cy="139"/>
            </a:xfrm>
          </p:grpSpPr>
          <p:sp>
            <p:nvSpPr>
              <p:cNvPr id="429" name="AutoShape 138">
                <a:extLst>
                  <a:ext uri="{FF2B5EF4-FFF2-40B4-BE49-F238E27FC236}">
                    <a16:creationId xmlns:a16="http://schemas.microsoft.com/office/drawing/2014/main" id="{99F3069A-6DD0-8644-9400-4D75C6E7A8D8}"/>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30" name="AutoShape 139">
                <a:extLst>
                  <a:ext uri="{FF2B5EF4-FFF2-40B4-BE49-F238E27FC236}">
                    <a16:creationId xmlns:a16="http://schemas.microsoft.com/office/drawing/2014/main" id="{5CD3DB9D-6837-A440-8052-1C258BC50C4C}"/>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09" name="Rectangle 140">
              <a:extLst>
                <a:ext uri="{FF2B5EF4-FFF2-40B4-BE49-F238E27FC236}">
                  <a16:creationId xmlns:a16="http://schemas.microsoft.com/office/drawing/2014/main" id="{5E25305B-0E4D-B64C-986D-5C8970801687}"/>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0" name="Rectangle 141">
              <a:extLst>
                <a:ext uri="{FF2B5EF4-FFF2-40B4-BE49-F238E27FC236}">
                  <a16:creationId xmlns:a16="http://schemas.microsoft.com/office/drawing/2014/main" id="{9BE5A888-367B-F34A-89D6-EDE1723A2989}"/>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11" name="Group 142">
              <a:extLst>
                <a:ext uri="{FF2B5EF4-FFF2-40B4-BE49-F238E27FC236}">
                  <a16:creationId xmlns:a16="http://schemas.microsoft.com/office/drawing/2014/main" id="{6A6FAD94-34FC-AE44-83CD-8483AEB15BE4}"/>
                </a:ext>
              </a:extLst>
            </p:cNvPr>
            <p:cNvGrpSpPr>
              <a:grpSpLocks/>
            </p:cNvGrpSpPr>
            <p:nvPr/>
          </p:nvGrpSpPr>
          <p:grpSpPr bwMode="auto">
            <a:xfrm>
              <a:off x="4735" y="1627"/>
              <a:ext cx="582" cy="151"/>
              <a:chOff x="614" y="2568"/>
              <a:chExt cx="725" cy="139"/>
            </a:xfrm>
          </p:grpSpPr>
          <p:sp>
            <p:nvSpPr>
              <p:cNvPr id="427" name="AutoShape 143">
                <a:extLst>
                  <a:ext uri="{FF2B5EF4-FFF2-40B4-BE49-F238E27FC236}">
                    <a16:creationId xmlns:a16="http://schemas.microsoft.com/office/drawing/2014/main" id="{FDB729FC-0BB7-714B-8CB7-04CEB3A7D61B}"/>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8" name="AutoShape 144">
                <a:extLst>
                  <a:ext uri="{FF2B5EF4-FFF2-40B4-BE49-F238E27FC236}">
                    <a16:creationId xmlns:a16="http://schemas.microsoft.com/office/drawing/2014/main" id="{26E1758B-606B-A54A-B37B-4D5B7FB64E93}"/>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12" name="Freeform 145">
              <a:extLst>
                <a:ext uri="{FF2B5EF4-FFF2-40B4-BE49-F238E27FC236}">
                  <a16:creationId xmlns:a16="http://schemas.microsoft.com/office/drawing/2014/main" id="{CA66D6F4-6566-2346-AE37-5D469680361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13" name="Group 146">
              <a:extLst>
                <a:ext uri="{FF2B5EF4-FFF2-40B4-BE49-F238E27FC236}">
                  <a16:creationId xmlns:a16="http://schemas.microsoft.com/office/drawing/2014/main" id="{14E0B7CB-EDF8-5B41-B427-8AD65964DE01}"/>
                </a:ext>
              </a:extLst>
            </p:cNvPr>
            <p:cNvGrpSpPr>
              <a:grpSpLocks/>
            </p:cNvGrpSpPr>
            <p:nvPr/>
          </p:nvGrpSpPr>
          <p:grpSpPr bwMode="auto">
            <a:xfrm>
              <a:off x="4739" y="1327"/>
              <a:ext cx="582" cy="139"/>
              <a:chOff x="614" y="2568"/>
              <a:chExt cx="725" cy="139"/>
            </a:xfrm>
          </p:grpSpPr>
          <p:sp>
            <p:nvSpPr>
              <p:cNvPr id="425" name="AutoShape 147">
                <a:extLst>
                  <a:ext uri="{FF2B5EF4-FFF2-40B4-BE49-F238E27FC236}">
                    <a16:creationId xmlns:a16="http://schemas.microsoft.com/office/drawing/2014/main" id="{467127AD-2CB0-8C45-8018-5848115D91DE}"/>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6" name="AutoShape 148">
                <a:extLst>
                  <a:ext uri="{FF2B5EF4-FFF2-40B4-BE49-F238E27FC236}">
                    <a16:creationId xmlns:a16="http://schemas.microsoft.com/office/drawing/2014/main" id="{0796E888-44D7-9F44-8AFE-FED1CF4EBA82}"/>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14" name="Rectangle 149">
              <a:extLst>
                <a:ext uri="{FF2B5EF4-FFF2-40B4-BE49-F238E27FC236}">
                  <a16:creationId xmlns:a16="http://schemas.microsoft.com/office/drawing/2014/main" id="{4E54C520-F74E-674F-A888-F85B55FA5775}"/>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5" name="Freeform 150">
              <a:extLst>
                <a:ext uri="{FF2B5EF4-FFF2-40B4-BE49-F238E27FC236}">
                  <a16:creationId xmlns:a16="http://schemas.microsoft.com/office/drawing/2014/main" id="{0B18E885-C455-204F-9F4D-7CADCD00CB7B}"/>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16" name="Freeform 151">
              <a:extLst>
                <a:ext uri="{FF2B5EF4-FFF2-40B4-BE49-F238E27FC236}">
                  <a16:creationId xmlns:a16="http://schemas.microsoft.com/office/drawing/2014/main" id="{2B747C07-7872-A24D-BBEF-F9E8EAAF1EA1}"/>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17" name="Oval 152">
              <a:extLst>
                <a:ext uri="{FF2B5EF4-FFF2-40B4-BE49-F238E27FC236}">
                  <a16:creationId xmlns:a16="http://schemas.microsoft.com/office/drawing/2014/main" id="{AD0A4401-053C-AC45-9D2C-65FFC62C7980}"/>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8" name="Freeform 153">
              <a:extLst>
                <a:ext uri="{FF2B5EF4-FFF2-40B4-BE49-F238E27FC236}">
                  <a16:creationId xmlns:a16="http://schemas.microsoft.com/office/drawing/2014/main" id="{89E1D87C-2C15-6646-AFDC-9A1416DDED7C}"/>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19" name="AutoShape 154">
              <a:extLst>
                <a:ext uri="{FF2B5EF4-FFF2-40B4-BE49-F238E27FC236}">
                  <a16:creationId xmlns:a16="http://schemas.microsoft.com/office/drawing/2014/main" id="{66C645BA-D886-044E-8239-D4BE8DA9A6C6}"/>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0" name="AutoShape 155">
              <a:extLst>
                <a:ext uri="{FF2B5EF4-FFF2-40B4-BE49-F238E27FC236}">
                  <a16:creationId xmlns:a16="http://schemas.microsoft.com/office/drawing/2014/main" id="{5747D9F6-ED38-1747-B38A-3A0F3326F027}"/>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1" name="Oval 156">
              <a:extLst>
                <a:ext uri="{FF2B5EF4-FFF2-40B4-BE49-F238E27FC236}">
                  <a16:creationId xmlns:a16="http://schemas.microsoft.com/office/drawing/2014/main" id="{0317D36C-EC57-0840-A957-CE85B2AD965D}"/>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2" name="Oval 157">
              <a:extLst>
                <a:ext uri="{FF2B5EF4-FFF2-40B4-BE49-F238E27FC236}">
                  <a16:creationId xmlns:a16="http://schemas.microsoft.com/office/drawing/2014/main" id="{540537FD-C807-3D49-8566-6C4A55E3A420}"/>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423" name="Oval 158">
              <a:extLst>
                <a:ext uri="{FF2B5EF4-FFF2-40B4-BE49-F238E27FC236}">
                  <a16:creationId xmlns:a16="http://schemas.microsoft.com/office/drawing/2014/main" id="{23CFD8C3-6E99-8C40-806D-0A745B8363FB}"/>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4" name="Rectangle 159">
              <a:extLst>
                <a:ext uri="{FF2B5EF4-FFF2-40B4-BE49-F238E27FC236}">
                  <a16:creationId xmlns:a16="http://schemas.microsoft.com/office/drawing/2014/main" id="{8A5D6DAA-891A-F544-9751-D8BAAF267EA2}"/>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37" name="Group 160">
            <a:extLst>
              <a:ext uri="{FF2B5EF4-FFF2-40B4-BE49-F238E27FC236}">
                <a16:creationId xmlns:a16="http://schemas.microsoft.com/office/drawing/2014/main" id="{4D8A606A-8EFC-7640-A900-5D4C81F03937}"/>
              </a:ext>
            </a:extLst>
          </p:cNvPr>
          <p:cNvGrpSpPr>
            <a:grpSpLocks/>
          </p:cNvGrpSpPr>
          <p:nvPr/>
        </p:nvGrpSpPr>
        <p:grpSpPr bwMode="auto">
          <a:xfrm>
            <a:off x="585296" y="5655276"/>
            <a:ext cx="645431" cy="569172"/>
            <a:chOff x="-44" y="1473"/>
            <a:chExt cx="981" cy="1105"/>
          </a:xfrm>
        </p:grpSpPr>
        <p:pic>
          <p:nvPicPr>
            <p:cNvPr id="399" name="Picture 161" descr="desktop_computer_stylized_medium">
              <a:extLst>
                <a:ext uri="{FF2B5EF4-FFF2-40B4-BE49-F238E27FC236}">
                  <a16:creationId xmlns:a16="http://schemas.microsoft.com/office/drawing/2014/main" id="{F51E3138-EF14-9E48-9BD4-406B983C4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 name="Freeform 162">
              <a:extLst>
                <a:ext uri="{FF2B5EF4-FFF2-40B4-BE49-F238E27FC236}">
                  <a16:creationId xmlns:a16="http://schemas.microsoft.com/office/drawing/2014/main" id="{1256EDE8-FC43-7540-94FC-794D24BB662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38" name="Group 163">
            <a:extLst>
              <a:ext uri="{FF2B5EF4-FFF2-40B4-BE49-F238E27FC236}">
                <a16:creationId xmlns:a16="http://schemas.microsoft.com/office/drawing/2014/main" id="{0E7884E3-4890-9244-AEB3-FF8C9DC515D6}"/>
              </a:ext>
            </a:extLst>
          </p:cNvPr>
          <p:cNvGrpSpPr>
            <a:grpSpLocks/>
          </p:cNvGrpSpPr>
          <p:nvPr/>
        </p:nvGrpSpPr>
        <p:grpSpPr bwMode="auto">
          <a:xfrm>
            <a:off x="7141970" y="5736859"/>
            <a:ext cx="284691" cy="577481"/>
            <a:chOff x="4140" y="429"/>
            <a:chExt cx="1425" cy="2396"/>
          </a:xfrm>
        </p:grpSpPr>
        <p:sp>
          <p:nvSpPr>
            <p:cNvPr id="367" name="Freeform 164">
              <a:extLst>
                <a:ext uri="{FF2B5EF4-FFF2-40B4-BE49-F238E27FC236}">
                  <a16:creationId xmlns:a16="http://schemas.microsoft.com/office/drawing/2014/main" id="{3564F793-BB5B-2049-A377-2092094C0636}"/>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8" name="Rectangle 165">
              <a:extLst>
                <a:ext uri="{FF2B5EF4-FFF2-40B4-BE49-F238E27FC236}">
                  <a16:creationId xmlns:a16="http://schemas.microsoft.com/office/drawing/2014/main" id="{EF360F4F-5495-6B4D-B6E0-552EB9DCADC6}"/>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9" name="Freeform 166">
              <a:extLst>
                <a:ext uri="{FF2B5EF4-FFF2-40B4-BE49-F238E27FC236}">
                  <a16:creationId xmlns:a16="http://schemas.microsoft.com/office/drawing/2014/main" id="{49576006-660E-9B47-AFBF-364EFC883E6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70" name="Freeform 167">
              <a:extLst>
                <a:ext uri="{FF2B5EF4-FFF2-40B4-BE49-F238E27FC236}">
                  <a16:creationId xmlns:a16="http://schemas.microsoft.com/office/drawing/2014/main" id="{8EB33FC8-E304-CE41-9CD6-0AD73C996C2D}"/>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71" name="Rectangle 168">
              <a:extLst>
                <a:ext uri="{FF2B5EF4-FFF2-40B4-BE49-F238E27FC236}">
                  <a16:creationId xmlns:a16="http://schemas.microsoft.com/office/drawing/2014/main" id="{6C778B32-41A0-8244-BBE2-93B6E1761379}"/>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72" name="Group 169">
              <a:extLst>
                <a:ext uri="{FF2B5EF4-FFF2-40B4-BE49-F238E27FC236}">
                  <a16:creationId xmlns:a16="http://schemas.microsoft.com/office/drawing/2014/main" id="{7BA4195B-DEBE-4B4C-9882-FED7243E720C}"/>
                </a:ext>
              </a:extLst>
            </p:cNvPr>
            <p:cNvGrpSpPr>
              <a:grpSpLocks/>
            </p:cNvGrpSpPr>
            <p:nvPr/>
          </p:nvGrpSpPr>
          <p:grpSpPr bwMode="auto">
            <a:xfrm>
              <a:off x="4749" y="668"/>
              <a:ext cx="581" cy="145"/>
              <a:chOff x="614" y="2568"/>
              <a:chExt cx="725" cy="139"/>
            </a:xfrm>
          </p:grpSpPr>
          <p:sp>
            <p:nvSpPr>
              <p:cNvPr id="397" name="AutoShape 170">
                <a:extLst>
                  <a:ext uri="{FF2B5EF4-FFF2-40B4-BE49-F238E27FC236}">
                    <a16:creationId xmlns:a16="http://schemas.microsoft.com/office/drawing/2014/main" id="{C3147CE6-9A26-0846-A572-5121F21F6CF4}"/>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8" name="AutoShape 171">
                <a:extLst>
                  <a:ext uri="{FF2B5EF4-FFF2-40B4-BE49-F238E27FC236}">
                    <a16:creationId xmlns:a16="http://schemas.microsoft.com/office/drawing/2014/main" id="{E60D0823-A680-E749-BF37-E473D78B1738}"/>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73" name="Rectangle 172">
              <a:extLst>
                <a:ext uri="{FF2B5EF4-FFF2-40B4-BE49-F238E27FC236}">
                  <a16:creationId xmlns:a16="http://schemas.microsoft.com/office/drawing/2014/main" id="{FC18395B-F97E-B149-8E05-15194860B04B}"/>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74" name="Group 173">
              <a:extLst>
                <a:ext uri="{FF2B5EF4-FFF2-40B4-BE49-F238E27FC236}">
                  <a16:creationId xmlns:a16="http://schemas.microsoft.com/office/drawing/2014/main" id="{2BA003D7-82C2-B445-B5A2-C950E112D3A8}"/>
                </a:ext>
              </a:extLst>
            </p:cNvPr>
            <p:cNvGrpSpPr>
              <a:grpSpLocks/>
            </p:cNvGrpSpPr>
            <p:nvPr/>
          </p:nvGrpSpPr>
          <p:grpSpPr bwMode="auto">
            <a:xfrm>
              <a:off x="4747" y="994"/>
              <a:ext cx="581" cy="134"/>
              <a:chOff x="614" y="2568"/>
              <a:chExt cx="725" cy="139"/>
            </a:xfrm>
          </p:grpSpPr>
          <p:sp>
            <p:nvSpPr>
              <p:cNvPr id="395" name="AutoShape 174">
                <a:extLst>
                  <a:ext uri="{FF2B5EF4-FFF2-40B4-BE49-F238E27FC236}">
                    <a16:creationId xmlns:a16="http://schemas.microsoft.com/office/drawing/2014/main" id="{FAC3334E-F98D-3143-8A22-9FBE215555C8}"/>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6" name="AutoShape 175">
                <a:extLst>
                  <a:ext uri="{FF2B5EF4-FFF2-40B4-BE49-F238E27FC236}">
                    <a16:creationId xmlns:a16="http://schemas.microsoft.com/office/drawing/2014/main" id="{E2C9795D-E16D-BA42-A574-5505AF764534}"/>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75" name="Rectangle 176">
              <a:extLst>
                <a:ext uri="{FF2B5EF4-FFF2-40B4-BE49-F238E27FC236}">
                  <a16:creationId xmlns:a16="http://schemas.microsoft.com/office/drawing/2014/main" id="{E8ADCEF9-A7C3-1346-9F35-EAE9DE327CBE}"/>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6" name="Rectangle 177">
              <a:extLst>
                <a:ext uri="{FF2B5EF4-FFF2-40B4-BE49-F238E27FC236}">
                  <a16:creationId xmlns:a16="http://schemas.microsoft.com/office/drawing/2014/main" id="{04D364FF-2C20-5C4D-B865-EF176AD2D2E5}"/>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77" name="Group 178">
              <a:extLst>
                <a:ext uri="{FF2B5EF4-FFF2-40B4-BE49-F238E27FC236}">
                  <a16:creationId xmlns:a16="http://schemas.microsoft.com/office/drawing/2014/main" id="{62CBF903-6CC6-274F-B178-5CF7DFE4E8FF}"/>
                </a:ext>
              </a:extLst>
            </p:cNvPr>
            <p:cNvGrpSpPr>
              <a:grpSpLocks/>
            </p:cNvGrpSpPr>
            <p:nvPr/>
          </p:nvGrpSpPr>
          <p:grpSpPr bwMode="auto">
            <a:xfrm>
              <a:off x="4735" y="1627"/>
              <a:ext cx="582" cy="151"/>
              <a:chOff x="614" y="2568"/>
              <a:chExt cx="725" cy="139"/>
            </a:xfrm>
          </p:grpSpPr>
          <p:sp>
            <p:nvSpPr>
              <p:cNvPr id="393" name="AutoShape 179">
                <a:extLst>
                  <a:ext uri="{FF2B5EF4-FFF2-40B4-BE49-F238E27FC236}">
                    <a16:creationId xmlns:a16="http://schemas.microsoft.com/office/drawing/2014/main" id="{204B8DDB-66CE-734E-B5AA-D99AAFCB5D83}"/>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4" name="AutoShape 180">
                <a:extLst>
                  <a:ext uri="{FF2B5EF4-FFF2-40B4-BE49-F238E27FC236}">
                    <a16:creationId xmlns:a16="http://schemas.microsoft.com/office/drawing/2014/main" id="{1C725834-7BCF-624D-ADAE-62F2539CDD49}"/>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78" name="Freeform 181">
              <a:extLst>
                <a:ext uri="{FF2B5EF4-FFF2-40B4-BE49-F238E27FC236}">
                  <a16:creationId xmlns:a16="http://schemas.microsoft.com/office/drawing/2014/main" id="{98340748-8514-DB48-90DD-355362472770}"/>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79" name="Group 182">
              <a:extLst>
                <a:ext uri="{FF2B5EF4-FFF2-40B4-BE49-F238E27FC236}">
                  <a16:creationId xmlns:a16="http://schemas.microsoft.com/office/drawing/2014/main" id="{F9562A1A-DA6F-9849-AC85-D69A990FF6C5}"/>
                </a:ext>
              </a:extLst>
            </p:cNvPr>
            <p:cNvGrpSpPr>
              <a:grpSpLocks/>
            </p:cNvGrpSpPr>
            <p:nvPr/>
          </p:nvGrpSpPr>
          <p:grpSpPr bwMode="auto">
            <a:xfrm>
              <a:off x="4739" y="1327"/>
              <a:ext cx="582" cy="139"/>
              <a:chOff x="614" y="2568"/>
              <a:chExt cx="725" cy="139"/>
            </a:xfrm>
          </p:grpSpPr>
          <p:sp>
            <p:nvSpPr>
              <p:cNvPr id="391" name="AutoShape 183">
                <a:extLst>
                  <a:ext uri="{FF2B5EF4-FFF2-40B4-BE49-F238E27FC236}">
                    <a16:creationId xmlns:a16="http://schemas.microsoft.com/office/drawing/2014/main" id="{A670CFDF-AFF7-A547-9CF4-9F926AE4D45A}"/>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2" name="AutoShape 184">
                <a:extLst>
                  <a:ext uri="{FF2B5EF4-FFF2-40B4-BE49-F238E27FC236}">
                    <a16:creationId xmlns:a16="http://schemas.microsoft.com/office/drawing/2014/main" id="{8B989888-AABB-1E49-9382-C06BFA14BDC8}"/>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80" name="Rectangle 185">
              <a:extLst>
                <a:ext uri="{FF2B5EF4-FFF2-40B4-BE49-F238E27FC236}">
                  <a16:creationId xmlns:a16="http://schemas.microsoft.com/office/drawing/2014/main" id="{BB8DEF06-6B12-6A43-8D15-89B827E3F7B3}"/>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1" name="Freeform 186">
              <a:extLst>
                <a:ext uri="{FF2B5EF4-FFF2-40B4-BE49-F238E27FC236}">
                  <a16:creationId xmlns:a16="http://schemas.microsoft.com/office/drawing/2014/main" id="{D46CBF71-1AA1-1848-B7FE-0B5B429E7BF3}"/>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2" name="Freeform 187">
              <a:extLst>
                <a:ext uri="{FF2B5EF4-FFF2-40B4-BE49-F238E27FC236}">
                  <a16:creationId xmlns:a16="http://schemas.microsoft.com/office/drawing/2014/main" id="{E33DBEE9-2A43-1846-9129-67A75C2B41A8}"/>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3" name="Oval 188">
              <a:extLst>
                <a:ext uri="{FF2B5EF4-FFF2-40B4-BE49-F238E27FC236}">
                  <a16:creationId xmlns:a16="http://schemas.microsoft.com/office/drawing/2014/main" id="{4184AD3D-A3AA-D744-B0D4-86BC19CF850B}"/>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4" name="Freeform 189">
              <a:extLst>
                <a:ext uri="{FF2B5EF4-FFF2-40B4-BE49-F238E27FC236}">
                  <a16:creationId xmlns:a16="http://schemas.microsoft.com/office/drawing/2014/main" id="{30BD63BA-1E7E-5543-8241-5EE587F00DF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5" name="AutoShape 190">
              <a:extLst>
                <a:ext uri="{FF2B5EF4-FFF2-40B4-BE49-F238E27FC236}">
                  <a16:creationId xmlns:a16="http://schemas.microsoft.com/office/drawing/2014/main" id="{221FD49B-FBB4-D44C-A5B9-40C856B448C9}"/>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6" name="AutoShape 191">
              <a:extLst>
                <a:ext uri="{FF2B5EF4-FFF2-40B4-BE49-F238E27FC236}">
                  <a16:creationId xmlns:a16="http://schemas.microsoft.com/office/drawing/2014/main" id="{E02AA9C5-4176-1C44-A6F0-A95EC32403A6}"/>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7" name="Oval 192">
              <a:extLst>
                <a:ext uri="{FF2B5EF4-FFF2-40B4-BE49-F238E27FC236}">
                  <a16:creationId xmlns:a16="http://schemas.microsoft.com/office/drawing/2014/main" id="{DB848E75-06E4-9845-A916-4E09A522EAB5}"/>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8" name="Oval 193">
              <a:extLst>
                <a:ext uri="{FF2B5EF4-FFF2-40B4-BE49-F238E27FC236}">
                  <a16:creationId xmlns:a16="http://schemas.microsoft.com/office/drawing/2014/main" id="{E1CC4DA0-CE21-7849-ADF5-B8258F6A703F}"/>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389" name="Oval 194">
              <a:extLst>
                <a:ext uri="{FF2B5EF4-FFF2-40B4-BE49-F238E27FC236}">
                  <a16:creationId xmlns:a16="http://schemas.microsoft.com/office/drawing/2014/main" id="{FB60D991-801A-5D49-A562-F17DB7672BEC}"/>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0" name="Rectangle 195">
              <a:extLst>
                <a:ext uri="{FF2B5EF4-FFF2-40B4-BE49-F238E27FC236}">
                  <a16:creationId xmlns:a16="http://schemas.microsoft.com/office/drawing/2014/main" id="{E71FA6D2-7AE4-AB49-97A1-DC456EBD084E}"/>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39" name="Line 57">
            <a:extLst>
              <a:ext uri="{FF2B5EF4-FFF2-40B4-BE49-F238E27FC236}">
                <a16:creationId xmlns:a16="http://schemas.microsoft.com/office/drawing/2014/main" id="{249CC5AB-AB21-0542-9359-82773A70F7B0}"/>
              </a:ext>
            </a:extLst>
          </p:cNvPr>
          <p:cNvSpPr>
            <a:spLocks noChangeShapeType="1"/>
          </p:cNvSpPr>
          <p:nvPr/>
        </p:nvSpPr>
        <p:spPr bwMode="auto">
          <a:xfrm flipH="1">
            <a:off x="5155368" y="5988369"/>
            <a:ext cx="10099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0" name="Line 57">
            <a:extLst>
              <a:ext uri="{FF2B5EF4-FFF2-40B4-BE49-F238E27FC236}">
                <a16:creationId xmlns:a16="http://schemas.microsoft.com/office/drawing/2014/main" id="{D195CB72-88E8-C440-A559-6FA4F63B9443}"/>
              </a:ext>
            </a:extLst>
          </p:cNvPr>
          <p:cNvSpPr>
            <a:spLocks noChangeShapeType="1"/>
          </p:cNvSpPr>
          <p:nvPr/>
        </p:nvSpPr>
        <p:spPr bwMode="auto">
          <a:xfrm flipH="1">
            <a:off x="3001196" y="4853221"/>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1" name="Line 57">
            <a:extLst>
              <a:ext uri="{FF2B5EF4-FFF2-40B4-BE49-F238E27FC236}">
                <a16:creationId xmlns:a16="http://schemas.microsoft.com/office/drawing/2014/main" id="{4BEB9C9E-14C1-E440-B93B-C474D1D3078F}"/>
              </a:ext>
            </a:extLst>
          </p:cNvPr>
          <p:cNvSpPr>
            <a:spLocks noChangeShapeType="1"/>
          </p:cNvSpPr>
          <p:nvPr/>
        </p:nvSpPr>
        <p:spPr bwMode="auto">
          <a:xfrm flipH="1">
            <a:off x="1869391" y="5991438"/>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43" name="Group 342">
            <a:extLst>
              <a:ext uri="{FF2B5EF4-FFF2-40B4-BE49-F238E27FC236}">
                <a16:creationId xmlns:a16="http://schemas.microsoft.com/office/drawing/2014/main" id="{406EC58A-B6EC-4447-9E97-40F524DE60FB}"/>
              </a:ext>
            </a:extLst>
          </p:cNvPr>
          <p:cNvGrpSpPr/>
          <p:nvPr/>
        </p:nvGrpSpPr>
        <p:grpSpPr>
          <a:xfrm>
            <a:off x="2749090" y="3427413"/>
            <a:ext cx="2851610" cy="946150"/>
            <a:chOff x="2749090" y="3427413"/>
            <a:chExt cx="2851610" cy="946150"/>
          </a:xfrm>
        </p:grpSpPr>
        <p:sp>
          <p:nvSpPr>
            <p:cNvPr id="360" name="Text Box 68">
              <a:extLst>
                <a:ext uri="{FF2B5EF4-FFF2-40B4-BE49-F238E27FC236}">
                  <a16:creationId xmlns:a16="http://schemas.microsoft.com/office/drawing/2014/main" id="{FA375BE1-B3E2-C94A-A758-A65780134EA0}"/>
                </a:ext>
              </a:extLst>
            </p:cNvPr>
            <p:cNvSpPr txBox="1">
              <a:spLocks noChangeArrowheads="1"/>
            </p:cNvSpPr>
            <p:nvPr/>
          </p:nvSpPr>
          <p:spPr bwMode="auto">
            <a:xfrm>
              <a:off x="3368675" y="3427413"/>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6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original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61" name="Oval 217">
              <a:extLst>
                <a:ext uri="{FF2B5EF4-FFF2-40B4-BE49-F238E27FC236}">
                  <a16:creationId xmlns:a16="http://schemas.microsoft.com/office/drawing/2014/main" id="{D579EE0C-24C1-7F4B-B6EE-A5D60E6E72F5}"/>
                </a:ext>
              </a:extLst>
            </p:cNvPr>
            <p:cNvSpPr>
              <a:spLocks noChangeArrowheads="1"/>
            </p:cNvSpPr>
            <p:nvPr/>
          </p:nvSpPr>
          <p:spPr bwMode="auto">
            <a:xfrm>
              <a:off x="2749090" y="3616325"/>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2" name="Line 229">
              <a:extLst>
                <a:ext uri="{FF2B5EF4-FFF2-40B4-BE49-F238E27FC236}">
                  <a16:creationId xmlns:a16="http://schemas.microsoft.com/office/drawing/2014/main" id="{7DFBE726-798B-1140-8F3C-66C3B37C2B5D}"/>
                </a:ext>
              </a:extLst>
            </p:cNvPr>
            <p:cNvSpPr>
              <a:spLocks noChangeShapeType="1"/>
            </p:cNvSpPr>
            <p:nvPr/>
          </p:nvSpPr>
          <p:spPr bwMode="auto">
            <a:xfrm>
              <a:off x="4845050" y="3995738"/>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3" name="Oval 232">
              <a:extLst>
                <a:ext uri="{FF2B5EF4-FFF2-40B4-BE49-F238E27FC236}">
                  <a16:creationId xmlns:a16="http://schemas.microsoft.com/office/drawing/2014/main" id="{41ED5C42-E6DE-0444-B4F1-99DA159ABE99}"/>
                </a:ext>
              </a:extLst>
            </p:cNvPr>
            <p:cNvSpPr>
              <a:spLocks noChangeArrowheads="1"/>
            </p:cNvSpPr>
            <p:nvPr/>
          </p:nvSpPr>
          <p:spPr bwMode="auto">
            <a:xfrm>
              <a:off x="2749606" y="3849688"/>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4" name="Text Box 233">
              <a:extLst>
                <a:ext uri="{FF2B5EF4-FFF2-40B4-BE49-F238E27FC236}">
                  <a16:creationId xmlns:a16="http://schemas.microsoft.com/office/drawing/2014/main" id="{B7139E43-D720-7844-9069-FE79DA74AC38}"/>
                </a:ext>
              </a:extLst>
            </p:cNvPr>
            <p:cNvSpPr txBox="1">
              <a:spLocks noChangeArrowheads="1"/>
            </p:cNvSpPr>
            <p:nvPr/>
          </p:nvSpPr>
          <p:spPr bwMode="auto">
            <a:xfrm>
              <a:off x="3251200" y="3756025"/>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0" noProof="0" dirty="0" err="1">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original data, </a:t>
              </a:r>
              <a:r>
                <a:rPr kumimoji="0" lang="en-US" altLang="en-US" sz="1600" b="0"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plus</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retransmitted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65" name="Line 234">
              <a:extLst>
                <a:ext uri="{FF2B5EF4-FFF2-40B4-BE49-F238E27FC236}">
                  <a16:creationId xmlns:a16="http://schemas.microsoft.com/office/drawing/2014/main" id="{0082E09C-2174-3D43-877E-80509AB6F4D1}"/>
                </a:ext>
              </a:extLst>
            </p:cNvPr>
            <p:cNvSpPr>
              <a:spLocks noChangeShapeType="1"/>
            </p:cNvSpPr>
            <p:nvPr/>
          </p:nvSpPr>
          <p:spPr bwMode="auto">
            <a:xfrm>
              <a:off x="2909888" y="3916363"/>
              <a:ext cx="514350" cy="0"/>
            </a:xfrm>
            <a:prstGeom prst="line">
              <a:avLst/>
            </a:prstGeom>
            <a:noFill/>
            <a:ln w="12700">
              <a:solidFill>
                <a:srgbClr val="00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6" name="Line 235">
              <a:extLst>
                <a:ext uri="{FF2B5EF4-FFF2-40B4-BE49-F238E27FC236}">
                  <a16:creationId xmlns:a16="http://schemas.microsoft.com/office/drawing/2014/main" id="{D509C4AE-0768-3A40-9EEC-F41827CED3E1}"/>
                </a:ext>
              </a:extLst>
            </p:cNvPr>
            <p:cNvSpPr>
              <a:spLocks noChangeShapeType="1"/>
            </p:cNvSpPr>
            <p:nvPr/>
          </p:nvSpPr>
          <p:spPr bwMode="auto">
            <a:xfrm>
              <a:off x="2905125" y="3683000"/>
              <a:ext cx="514350" cy="0"/>
            </a:xfrm>
            <a:prstGeom prst="line">
              <a:avLst/>
            </a:prstGeom>
            <a:noFill/>
            <a:ln w="12700">
              <a:solidFill>
                <a:srgbClr val="00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44" name="Group 343">
            <a:extLst>
              <a:ext uri="{FF2B5EF4-FFF2-40B4-BE49-F238E27FC236}">
                <a16:creationId xmlns:a16="http://schemas.microsoft.com/office/drawing/2014/main" id="{D2E444DF-6D2A-054F-ACC0-9BC78029DB62}"/>
              </a:ext>
            </a:extLst>
          </p:cNvPr>
          <p:cNvGrpSpPr/>
          <p:nvPr/>
        </p:nvGrpSpPr>
        <p:grpSpPr>
          <a:xfrm>
            <a:off x="2913490" y="5218953"/>
            <a:ext cx="1938730" cy="1300181"/>
            <a:chOff x="2913490" y="5218953"/>
            <a:chExt cx="1938730" cy="1300181"/>
          </a:xfrm>
        </p:grpSpPr>
        <p:sp>
          <p:nvSpPr>
            <p:cNvPr id="349" name="Text Box 32">
              <a:extLst>
                <a:ext uri="{FF2B5EF4-FFF2-40B4-BE49-F238E27FC236}">
                  <a16:creationId xmlns:a16="http://schemas.microsoft.com/office/drawing/2014/main" id="{568EB7D0-7CC1-B447-B931-1708DD0E5DFD}"/>
                </a:ext>
              </a:extLst>
            </p:cNvPr>
            <p:cNvSpPr txBox="1">
              <a:spLocks noChangeArrowheads="1"/>
            </p:cNvSpPr>
            <p:nvPr/>
          </p:nvSpPr>
          <p:spPr bwMode="auto">
            <a:xfrm>
              <a:off x="2913490" y="6001893"/>
              <a:ext cx="1749096" cy="51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600" b="1"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finite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shared output link buffers</a:t>
              </a:r>
            </a:p>
          </p:txBody>
        </p:sp>
        <p:sp>
          <p:nvSpPr>
            <p:cNvPr id="350" name="Line 77">
              <a:extLst>
                <a:ext uri="{FF2B5EF4-FFF2-40B4-BE49-F238E27FC236}">
                  <a16:creationId xmlns:a16="http://schemas.microsoft.com/office/drawing/2014/main" id="{2609129D-FECD-5541-8755-40B9535EF20B}"/>
                </a:ext>
              </a:extLst>
            </p:cNvPr>
            <p:cNvSpPr>
              <a:spLocks noChangeShapeType="1"/>
            </p:cNvSpPr>
            <p:nvPr/>
          </p:nvSpPr>
          <p:spPr bwMode="auto">
            <a:xfrm flipH="1">
              <a:off x="4292190" y="5608320"/>
              <a:ext cx="295050" cy="508454"/>
            </a:xfrm>
            <a:prstGeom prst="line">
              <a:avLst/>
            </a:prstGeom>
            <a:noFill/>
            <a:ln w="9525">
              <a:solidFill>
                <a:srgbClr val="000000"/>
              </a:solidFill>
              <a:round/>
              <a:headEnd/>
              <a:tailEnd type="non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51" name="Group 350">
              <a:extLst>
                <a:ext uri="{FF2B5EF4-FFF2-40B4-BE49-F238E27FC236}">
                  <a16:creationId xmlns:a16="http://schemas.microsoft.com/office/drawing/2014/main" id="{DC9E0C42-D0D0-C642-A75B-D2B504E09F89}"/>
                </a:ext>
              </a:extLst>
            </p:cNvPr>
            <p:cNvGrpSpPr/>
            <p:nvPr/>
          </p:nvGrpSpPr>
          <p:grpSpPr>
            <a:xfrm>
              <a:off x="4030362" y="5218953"/>
              <a:ext cx="821858" cy="355937"/>
              <a:chOff x="6859123" y="5156933"/>
              <a:chExt cx="456701" cy="226548"/>
            </a:xfrm>
          </p:grpSpPr>
          <p:sp>
            <p:nvSpPr>
              <p:cNvPr id="352" name="Rectangle 351">
                <a:extLst>
                  <a:ext uri="{FF2B5EF4-FFF2-40B4-BE49-F238E27FC236}">
                    <a16:creationId xmlns:a16="http://schemas.microsoft.com/office/drawing/2014/main" id="{E85536C7-7667-104C-AC53-1ACBD3293324}"/>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53" name="Straight Connector 352">
                <a:extLst>
                  <a:ext uri="{FF2B5EF4-FFF2-40B4-BE49-F238E27FC236}">
                    <a16:creationId xmlns:a16="http://schemas.microsoft.com/office/drawing/2014/main" id="{0F6C01FB-9ABA-2B44-8CD3-912673CE784D}"/>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3479AC20-C321-4140-9DF7-DAE3A82CAFBF}"/>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5D7A5D36-0D51-274E-BD57-89216EE3D0ED}"/>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8C56DC83-453E-884E-88C0-5F16F3D2F239}"/>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F486F91F-497E-4840-99FF-2F6E93438A65}"/>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F367282B-BA64-9F40-80F4-FC127E0FBA3C}"/>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B165A859-F8AA-894A-AA38-F397DF087DF1}"/>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45" name="Freeform 91">
            <a:extLst>
              <a:ext uri="{FF2B5EF4-FFF2-40B4-BE49-F238E27FC236}">
                <a16:creationId xmlns:a16="http://schemas.microsoft.com/office/drawing/2014/main" id="{FE9A735A-D29D-5048-9B95-09DCFCC19EE5}"/>
              </a:ext>
            </a:extLst>
          </p:cNvPr>
          <p:cNvSpPr>
            <a:spLocks/>
          </p:cNvSpPr>
          <p:nvPr/>
        </p:nvSpPr>
        <p:spPr bwMode="auto">
          <a:xfrm>
            <a:off x="2803354" y="3659588"/>
            <a:ext cx="4211870" cy="1670126"/>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46" name="Group 345">
            <a:extLst>
              <a:ext uri="{FF2B5EF4-FFF2-40B4-BE49-F238E27FC236}">
                <a16:creationId xmlns:a16="http://schemas.microsoft.com/office/drawing/2014/main" id="{D2EA7F33-E890-F044-9EFA-B51D448A85C4}"/>
              </a:ext>
            </a:extLst>
          </p:cNvPr>
          <p:cNvGrpSpPr/>
          <p:nvPr/>
        </p:nvGrpSpPr>
        <p:grpSpPr>
          <a:xfrm>
            <a:off x="1586591" y="4743924"/>
            <a:ext cx="4913849" cy="1346072"/>
            <a:chOff x="5641439" y="2685215"/>
            <a:chExt cx="4000500" cy="1028700"/>
          </a:xfrm>
        </p:grpSpPr>
        <p:sp>
          <p:nvSpPr>
            <p:cNvPr id="347" name="Oval 73">
              <a:extLst>
                <a:ext uri="{FF2B5EF4-FFF2-40B4-BE49-F238E27FC236}">
                  <a16:creationId xmlns:a16="http://schemas.microsoft.com/office/drawing/2014/main" id="{3265C07F-8CC7-8143-AF1A-B97C285AC265}"/>
                </a:ext>
              </a:extLst>
            </p:cNvPr>
            <p:cNvSpPr>
              <a:spLocks noChangeArrowheads="1"/>
            </p:cNvSpPr>
            <p:nvPr/>
          </p:nvSpPr>
          <p:spPr bwMode="auto">
            <a:xfrm>
              <a:off x="5641439" y="2685215"/>
              <a:ext cx="92075" cy="90487"/>
            </a:xfrm>
            <a:prstGeom prst="ellipse">
              <a:avLst/>
            </a:prstGeom>
            <a:solidFill>
              <a:srgbClr val="0013A3"/>
            </a:solidFill>
            <a:ln w="9525">
              <a:solidFill>
                <a:srgbClr val="0013A3"/>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8" name="Freeform 90">
              <a:extLst>
                <a:ext uri="{FF2B5EF4-FFF2-40B4-BE49-F238E27FC236}">
                  <a16:creationId xmlns:a16="http://schemas.microsoft.com/office/drawing/2014/main" id="{342C12D1-D3C0-854C-B5E9-1645E78B3183}"/>
                </a:ext>
              </a:extLst>
            </p:cNvPr>
            <p:cNvSpPr>
              <a:spLocks/>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scenario 2</a:t>
            </a:r>
            <a:endParaRPr lang="en-US" sz="4400" b="0" dirty="0"/>
          </a:p>
        </p:txBody>
      </p:sp>
      <p:sp>
        <p:nvSpPr>
          <p:cNvPr id="215" name="Oval 217">
            <a:extLst>
              <a:ext uri="{FF2B5EF4-FFF2-40B4-BE49-F238E27FC236}">
                <a16:creationId xmlns:a16="http://schemas.microsoft.com/office/drawing/2014/main" id="{E8380F29-F9DD-FD41-A743-32A2D2C0356C}"/>
              </a:ext>
            </a:extLst>
          </p:cNvPr>
          <p:cNvSpPr>
            <a:spLocks noChangeArrowheads="1"/>
          </p:cNvSpPr>
          <p:nvPr/>
        </p:nvSpPr>
        <p:spPr bwMode="auto">
          <a:xfrm>
            <a:off x="2763838" y="3616325"/>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0" name="Oval 232">
            <a:extLst>
              <a:ext uri="{FF2B5EF4-FFF2-40B4-BE49-F238E27FC236}">
                <a16:creationId xmlns:a16="http://schemas.microsoft.com/office/drawing/2014/main" id="{6F587E7E-71AC-E54E-91B9-31091ED341D4}"/>
              </a:ext>
            </a:extLst>
          </p:cNvPr>
          <p:cNvSpPr>
            <a:spLocks noChangeArrowheads="1"/>
          </p:cNvSpPr>
          <p:nvPr/>
        </p:nvSpPr>
        <p:spPr bwMode="auto">
          <a:xfrm>
            <a:off x="2763838" y="3849688"/>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5" name="Rectangle 241">
            <a:extLst>
              <a:ext uri="{FF2B5EF4-FFF2-40B4-BE49-F238E27FC236}">
                <a16:creationId xmlns:a16="http://schemas.microsoft.com/office/drawing/2014/main" id="{17406B91-ED98-7540-A5E7-482325DFDBB3}"/>
              </a:ext>
            </a:extLst>
          </p:cNvPr>
          <p:cNvSpPr>
            <a:spLocks noChangeArrowheads="1"/>
          </p:cNvSpPr>
          <p:nvPr/>
        </p:nvSpPr>
        <p:spPr bwMode="auto">
          <a:xfrm>
            <a:off x="2711450" y="3590925"/>
            <a:ext cx="244475" cy="155575"/>
          </a:xfrm>
          <a:prstGeom prst="rect">
            <a:avLst/>
          </a:prstGeom>
          <a:solidFill>
            <a:srgbClr val="00CC99"/>
          </a:solidFill>
          <a:ln w="9525">
            <a:solidFill>
              <a:srgbClr val="0066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6" name="Rectangle 242">
            <a:extLst>
              <a:ext uri="{FF2B5EF4-FFF2-40B4-BE49-F238E27FC236}">
                <a16:creationId xmlns:a16="http://schemas.microsoft.com/office/drawing/2014/main" id="{16D1BB3A-2730-5542-A67A-DC96F7F3C3AA}"/>
              </a:ext>
            </a:extLst>
          </p:cNvPr>
          <p:cNvSpPr>
            <a:spLocks noChangeArrowheads="1"/>
          </p:cNvSpPr>
          <p:nvPr/>
        </p:nvSpPr>
        <p:spPr bwMode="auto">
          <a:xfrm>
            <a:off x="2381250" y="3824288"/>
            <a:ext cx="244475" cy="155575"/>
          </a:xfrm>
          <a:prstGeom prst="rect">
            <a:avLst/>
          </a:prstGeom>
          <a:solidFill>
            <a:srgbClr val="00CC99"/>
          </a:solidFill>
          <a:ln w="9525">
            <a:solidFill>
              <a:srgbClr val="0066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Text Box 243">
            <a:extLst>
              <a:ext uri="{FF2B5EF4-FFF2-40B4-BE49-F238E27FC236}">
                <a16:creationId xmlns:a16="http://schemas.microsoft.com/office/drawing/2014/main" id="{0D22406C-BED1-1A4C-A523-FB8EDCECFC59}"/>
              </a:ext>
            </a:extLst>
          </p:cNvPr>
          <p:cNvSpPr txBox="1">
            <a:spLocks noChangeArrowheads="1"/>
          </p:cNvSpPr>
          <p:nvPr/>
        </p:nvSpPr>
        <p:spPr bwMode="auto">
          <a:xfrm>
            <a:off x="1757363" y="3714750"/>
            <a:ext cx="61277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6600"/>
                </a:solidFill>
                <a:effectLst/>
                <a:uLnTx/>
                <a:uFillTx/>
                <a:latin typeface="Arial" charset="0"/>
                <a:ea typeface="ＭＳ Ｐゴシック" charset="0"/>
                <a:cs typeface="+mn-cs"/>
              </a:rPr>
              <a:t>copy</a:t>
            </a:r>
          </a:p>
        </p:txBody>
      </p:sp>
      <p:sp>
        <p:nvSpPr>
          <p:cNvPr id="238" name="Text Box 259">
            <a:extLst>
              <a:ext uri="{FF2B5EF4-FFF2-40B4-BE49-F238E27FC236}">
                <a16:creationId xmlns:a16="http://schemas.microsoft.com/office/drawing/2014/main" id="{586FFC28-194B-2246-81D3-22BA6BAE93C1}"/>
              </a:ext>
            </a:extLst>
          </p:cNvPr>
          <p:cNvSpPr txBox="1">
            <a:spLocks noChangeArrowheads="1"/>
          </p:cNvSpPr>
          <p:nvPr/>
        </p:nvSpPr>
        <p:spPr bwMode="auto">
          <a:xfrm>
            <a:off x="3722688" y="4738894"/>
            <a:ext cx="176847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srgbClr val="006600"/>
                </a:solidFill>
                <a:effectLst/>
                <a:uLnTx/>
                <a:uFillTx/>
                <a:latin typeface="Arial" charset="0"/>
                <a:ea typeface="ＭＳ Ｐゴシック" charset="0"/>
                <a:cs typeface="+mn-cs"/>
              </a:rPr>
              <a:t>free buffer space!</a:t>
            </a:r>
          </a:p>
        </p:txBody>
      </p:sp>
      <p:sp>
        <p:nvSpPr>
          <p:cNvPr id="319" name="Rectangle 3">
            <a:extLst>
              <a:ext uri="{FF2B5EF4-FFF2-40B4-BE49-F238E27FC236}">
                <a16:creationId xmlns:a16="http://schemas.microsoft.com/office/drawing/2014/main" id="{E5E65C79-ACE3-1743-A76E-FFA95B9A44A1}"/>
              </a:ext>
            </a:extLst>
          </p:cNvPr>
          <p:cNvSpPr txBox="1">
            <a:spLocks noChangeArrowheads="1"/>
          </p:cNvSpPr>
          <p:nvPr/>
        </p:nvSpPr>
        <p:spPr>
          <a:xfrm>
            <a:off x="592471" y="1287763"/>
            <a:ext cx="7623176" cy="14303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8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Idealization: </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perfect knowledge</a:t>
            </a:r>
          </a:p>
          <a:p>
            <a:pPr marL="466725" marR="0" lvl="0" indent="-227013" algn="l" defTabSz="914400" rtl="0" eaLnBrk="1" fontAlgn="auto" latinLnBrk="0" hangingPunct="1">
              <a:lnSpc>
                <a:spcPct val="8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sends only when router buffers available </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charset="2"/>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3" name="Text Box 219">
            <a:extLst>
              <a:ext uri="{FF2B5EF4-FFF2-40B4-BE49-F238E27FC236}">
                <a16:creationId xmlns:a16="http://schemas.microsoft.com/office/drawing/2014/main" id="{52831C5B-CB06-DA40-A231-55AF76B69619}"/>
              </a:ext>
            </a:extLst>
          </p:cNvPr>
          <p:cNvSpPr txBox="1">
            <a:spLocks noChangeArrowheads="1"/>
          </p:cNvSpPr>
          <p:nvPr/>
        </p:nvSpPr>
        <p:spPr bwMode="auto">
          <a:xfrm>
            <a:off x="7583488" y="3629025"/>
            <a:ext cx="5905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out</a:t>
            </a:r>
            <a:endParaRPr kumimoji="0" lang="en-US" altLang="en-US" sz="2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464" name="Line 236">
            <a:extLst>
              <a:ext uri="{FF2B5EF4-FFF2-40B4-BE49-F238E27FC236}">
                <a16:creationId xmlns:a16="http://schemas.microsoft.com/office/drawing/2014/main" id="{AFF1C7E6-124D-294E-B63A-863323A2A9B8}"/>
              </a:ext>
            </a:extLst>
          </p:cNvPr>
          <p:cNvSpPr>
            <a:spLocks noChangeShapeType="1"/>
          </p:cNvSpPr>
          <p:nvPr/>
        </p:nvSpPr>
        <p:spPr bwMode="auto">
          <a:xfrm>
            <a:off x="7116763" y="3835400"/>
            <a:ext cx="514350" cy="0"/>
          </a:xfrm>
          <a:prstGeom prst="line">
            <a:avLst/>
          </a:prstGeom>
          <a:noFill/>
          <a:ln w="12700">
            <a:solidFill>
              <a:srgbClr val="00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66" name="Group 465">
            <a:extLst>
              <a:ext uri="{FF2B5EF4-FFF2-40B4-BE49-F238E27FC236}">
                <a16:creationId xmlns:a16="http://schemas.microsoft.com/office/drawing/2014/main" id="{B447B17F-F2FC-BA4D-B4F5-E4177AE17CB6}"/>
              </a:ext>
            </a:extLst>
          </p:cNvPr>
          <p:cNvGrpSpPr/>
          <p:nvPr/>
        </p:nvGrpSpPr>
        <p:grpSpPr>
          <a:xfrm>
            <a:off x="3289650" y="5336775"/>
            <a:ext cx="2124396" cy="604097"/>
            <a:chOff x="3289650" y="5336775"/>
            <a:chExt cx="2124396" cy="604097"/>
          </a:xfrm>
        </p:grpSpPr>
        <p:sp>
          <p:nvSpPr>
            <p:cNvPr id="467" name="TextBox 466">
              <a:extLst>
                <a:ext uri="{FF2B5EF4-FFF2-40B4-BE49-F238E27FC236}">
                  <a16:creationId xmlns:a16="http://schemas.microsoft.com/office/drawing/2014/main" id="{047AB416-0A13-7F45-9060-405793255F64}"/>
                </a:ext>
              </a:extLst>
            </p:cNvPr>
            <p:cNvSpPr txBox="1"/>
            <p:nvPr/>
          </p:nvSpPr>
          <p:spPr>
            <a:xfrm>
              <a:off x="4982445" y="5336775"/>
              <a:ext cx="431601" cy="6040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sp>
          <p:nvSpPr>
            <p:cNvPr id="468" name="TextBox 467">
              <a:extLst>
                <a:ext uri="{FF2B5EF4-FFF2-40B4-BE49-F238E27FC236}">
                  <a16:creationId xmlns:a16="http://schemas.microsoft.com/office/drawing/2014/main" id="{E0E6E743-A4D4-5C4F-827B-4DB74EAE48CD}"/>
                </a:ext>
              </a:extLst>
            </p:cNvPr>
            <p:cNvSpPr txBox="1"/>
            <p:nvPr/>
          </p:nvSpPr>
          <p:spPr>
            <a:xfrm>
              <a:off x="3289650" y="5351752"/>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grpSp>
      <p:grpSp>
        <p:nvGrpSpPr>
          <p:cNvPr id="10" name="Group 9">
            <a:extLst>
              <a:ext uri="{FF2B5EF4-FFF2-40B4-BE49-F238E27FC236}">
                <a16:creationId xmlns:a16="http://schemas.microsoft.com/office/drawing/2014/main" id="{C52758C3-5717-F349-9801-53D0A9A63540}"/>
              </a:ext>
            </a:extLst>
          </p:cNvPr>
          <p:cNvGrpSpPr/>
          <p:nvPr/>
        </p:nvGrpSpPr>
        <p:grpSpPr>
          <a:xfrm>
            <a:off x="8192434" y="1423967"/>
            <a:ext cx="3184336" cy="2791471"/>
            <a:chOff x="7614918" y="1260338"/>
            <a:chExt cx="3184336" cy="2791471"/>
          </a:xfrm>
        </p:grpSpPr>
        <p:sp>
          <p:nvSpPr>
            <p:cNvPr id="328" name="Text Box 285">
              <a:extLst>
                <a:ext uri="{FF2B5EF4-FFF2-40B4-BE49-F238E27FC236}">
                  <a16:creationId xmlns:a16="http://schemas.microsoft.com/office/drawing/2014/main" id="{6552704E-18C8-1F45-B183-35CF584169C1}"/>
                </a:ext>
              </a:extLst>
            </p:cNvPr>
            <p:cNvSpPr txBox="1">
              <a:spLocks noChangeArrowheads="1"/>
            </p:cNvSpPr>
            <p:nvPr/>
          </p:nvSpPr>
          <p:spPr bwMode="auto">
            <a:xfrm>
              <a:off x="9984131" y="3536215"/>
              <a:ext cx="815123" cy="5155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330" name="Text Box 287">
              <a:extLst>
                <a:ext uri="{FF2B5EF4-FFF2-40B4-BE49-F238E27FC236}">
                  <a16:creationId xmlns:a16="http://schemas.microsoft.com/office/drawing/2014/main" id="{D3FBF239-D37F-BE46-A593-750EEE535A20}"/>
                </a:ext>
              </a:extLst>
            </p:cNvPr>
            <p:cNvSpPr txBox="1">
              <a:spLocks noChangeArrowheads="1"/>
            </p:cNvSpPr>
            <p:nvPr/>
          </p:nvSpPr>
          <p:spPr bwMode="auto">
            <a:xfrm>
              <a:off x="8924637" y="3354937"/>
              <a:ext cx="801069" cy="6713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ymbol" charset="0"/>
                  <a:ea typeface="ＭＳ Ｐゴシック" charset="0"/>
                  <a:cs typeface="+mn-cs"/>
                </a:rPr>
                <a:t>l</a:t>
              </a:r>
              <a:r>
                <a:rPr kumimoji="0" lang="en-US" sz="2000" b="0" i="0" u="none" strike="noStrike" kern="1200" cap="none" spc="0" normalizeH="0" baseline="-25000" noProof="0">
                  <a:ln>
                    <a:noFill/>
                  </a:ln>
                  <a:solidFill>
                    <a:prstClr val="black"/>
                  </a:solidFill>
                  <a:effectLst/>
                  <a:uLnTx/>
                  <a:uFillTx/>
                  <a:latin typeface="Arial" charset="0"/>
                  <a:ea typeface="ＭＳ Ｐゴシック" charset="0"/>
                  <a:cs typeface="+mn-cs"/>
                </a:rPr>
                <a:t>in</a:t>
              </a:r>
            </a:p>
          </p:txBody>
        </p:sp>
        <p:sp>
          <p:nvSpPr>
            <p:cNvPr id="321" name="Line 278">
              <a:extLst>
                <a:ext uri="{FF2B5EF4-FFF2-40B4-BE49-F238E27FC236}">
                  <a16:creationId xmlns:a16="http://schemas.microsoft.com/office/drawing/2014/main" id="{8D1C7E69-8607-034F-9010-2F675295D4F5}"/>
                </a:ext>
              </a:extLst>
            </p:cNvPr>
            <p:cNvSpPr>
              <a:spLocks noChangeShapeType="1"/>
            </p:cNvSpPr>
            <p:nvPr/>
          </p:nvSpPr>
          <p:spPr bwMode="auto">
            <a:xfrm>
              <a:off x="8219134" y="1260338"/>
              <a:ext cx="0" cy="2159048"/>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3" name="Line 280">
              <a:extLst>
                <a:ext uri="{FF2B5EF4-FFF2-40B4-BE49-F238E27FC236}">
                  <a16:creationId xmlns:a16="http://schemas.microsoft.com/office/drawing/2014/main" id="{7BEEB8CF-6CB9-6340-9F43-F3E16379CE2E}"/>
                </a:ext>
              </a:extLst>
            </p:cNvPr>
            <p:cNvSpPr>
              <a:spLocks noChangeShapeType="1"/>
            </p:cNvSpPr>
            <p:nvPr/>
          </p:nvSpPr>
          <p:spPr bwMode="auto">
            <a:xfrm>
              <a:off x="10226022" y="1496652"/>
              <a:ext cx="0" cy="1869027"/>
            </a:xfrm>
            <a:prstGeom prst="line">
              <a:avLst/>
            </a:prstGeom>
            <a:noFill/>
            <a:ln w="1270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4" name="Freeform 281">
              <a:extLst>
                <a:ext uri="{FF2B5EF4-FFF2-40B4-BE49-F238E27FC236}">
                  <a16:creationId xmlns:a16="http://schemas.microsoft.com/office/drawing/2014/main" id="{8E4BA303-1A21-0447-B1FD-7D49AEC15714}"/>
                </a:ext>
              </a:extLst>
            </p:cNvPr>
            <p:cNvSpPr>
              <a:spLocks/>
            </p:cNvSpPr>
            <p:nvPr/>
          </p:nvSpPr>
          <p:spPr bwMode="auto">
            <a:xfrm>
              <a:off x="8207891" y="1437573"/>
              <a:ext cx="2023753" cy="1965701"/>
            </a:xfrm>
            <a:custGeom>
              <a:avLst/>
              <a:gdLst>
                <a:gd name="T0" fmla="*/ 0 w 720"/>
                <a:gd name="T1" fmla="*/ 732 h 732"/>
                <a:gd name="T2" fmla="*/ 720 w 720"/>
                <a:gd name="T3" fmla="*/ 0 h 732"/>
                <a:gd name="T4" fmla="*/ 0 60000 65536"/>
                <a:gd name="T5" fmla="*/ 0 60000 65536"/>
              </a:gdLst>
              <a:ahLst/>
              <a:cxnLst>
                <a:cxn ang="T4">
                  <a:pos x="T0" y="T1"/>
                </a:cxn>
                <a:cxn ang="T5">
                  <a:pos x="T2" y="T3"/>
                </a:cxn>
              </a:cxnLst>
              <a:rect l="0" t="0" r="r" b="b"/>
              <a:pathLst>
                <a:path w="720" h="732">
                  <a:moveTo>
                    <a:pt x="0" y="732"/>
                  </a:moveTo>
                  <a:lnTo>
                    <a:pt x="720" y="0"/>
                  </a:ln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Line 282">
              <a:extLst>
                <a:ext uri="{FF2B5EF4-FFF2-40B4-BE49-F238E27FC236}">
                  <a16:creationId xmlns:a16="http://schemas.microsoft.com/office/drawing/2014/main" id="{0C4AD16F-1863-314E-9708-694B5FDAA99C}"/>
                </a:ext>
              </a:extLst>
            </p:cNvPr>
            <p:cNvSpPr>
              <a:spLocks noChangeShapeType="1"/>
            </p:cNvSpPr>
            <p:nvPr/>
          </p:nvSpPr>
          <p:spPr bwMode="auto">
            <a:xfrm>
              <a:off x="8072974" y="1437573"/>
              <a:ext cx="140538"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6" name="Line 283">
              <a:extLst>
                <a:ext uri="{FF2B5EF4-FFF2-40B4-BE49-F238E27FC236}">
                  <a16:creationId xmlns:a16="http://schemas.microsoft.com/office/drawing/2014/main" id="{9408EF0E-6715-C947-964B-F65207653824}"/>
                </a:ext>
              </a:extLst>
            </p:cNvPr>
            <p:cNvSpPr>
              <a:spLocks noChangeShapeType="1"/>
            </p:cNvSpPr>
            <p:nvPr/>
          </p:nvSpPr>
          <p:spPr bwMode="auto">
            <a:xfrm>
              <a:off x="10220401" y="3419386"/>
              <a:ext cx="0" cy="155752"/>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7" name="Text Box 284">
              <a:extLst>
                <a:ext uri="{FF2B5EF4-FFF2-40B4-BE49-F238E27FC236}">
                  <a16:creationId xmlns:a16="http://schemas.microsoft.com/office/drawing/2014/main" id="{DA7FA505-87D5-134C-A7F4-6FFBF2A5BAFE}"/>
                </a:ext>
              </a:extLst>
            </p:cNvPr>
            <p:cNvSpPr txBox="1">
              <a:spLocks noChangeArrowheads="1"/>
            </p:cNvSpPr>
            <p:nvPr/>
          </p:nvSpPr>
          <p:spPr bwMode="auto">
            <a:xfrm>
              <a:off x="7614918" y="1263052"/>
              <a:ext cx="815123" cy="5155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329" name="Text Box 286">
              <a:extLst>
                <a:ext uri="{FF2B5EF4-FFF2-40B4-BE49-F238E27FC236}">
                  <a16:creationId xmlns:a16="http://schemas.microsoft.com/office/drawing/2014/main" id="{F49DCA20-B1B5-E041-9E16-56DEDA3D0B40}"/>
                </a:ext>
              </a:extLst>
            </p:cNvPr>
            <p:cNvSpPr txBox="1">
              <a:spLocks noChangeArrowheads="1"/>
            </p:cNvSpPr>
            <p:nvPr/>
          </p:nvSpPr>
          <p:spPr bwMode="auto">
            <a:xfrm rot="16200000">
              <a:off x="7645131" y="1392361"/>
              <a:ext cx="937199" cy="7026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mn-cs"/>
                </a:rPr>
                <a:t>out</a:t>
              </a:r>
            </a:p>
          </p:txBody>
        </p:sp>
        <p:sp>
          <p:nvSpPr>
            <p:cNvPr id="331" name="Line 288">
              <a:extLst>
                <a:ext uri="{FF2B5EF4-FFF2-40B4-BE49-F238E27FC236}">
                  <a16:creationId xmlns:a16="http://schemas.microsoft.com/office/drawing/2014/main" id="{91CAA45D-D9D4-7D43-8A3C-E896823A07F2}"/>
                </a:ext>
              </a:extLst>
            </p:cNvPr>
            <p:cNvSpPr>
              <a:spLocks noChangeShapeType="1"/>
            </p:cNvSpPr>
            <p:nvPr/>
          </p:nvSpPr>
          <p:spPr bwMode="auto">
            <a:xfrm>
              <a:off x="8252864" y="1440259"/>
              <a:ext cx="1841053"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cxnSp>
          <p:nvCxnSpPr>
            <p:cNvPr id="4" name="Straight Connector 3">
              <a:extLst>
                <a:ext uri="{FF2B5EF4-FFF2-40B4-BE49-F238E27FC236}">
                  <a16:creationId xmlns:a16="http://schemas.microsoft.com/office/drawing/2014/main" id="{E424D221-E335-BE44-90B5-F02D72533E0A}"/>
                </a:ext>
              </a:extLst>
            </p:cNvPr>
            <p:cNvCxnSpPr>
              <a:cxnSpLocks/>
            </p:cNvCxnSpPr>
            <p:nvPr/>
          </p:nvCxnSpPr>
          <p:spPr>
            <a:xfrm>
              <a:off x="8229601" y="3397718"/>
              <a:ext cx="21656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378D6D1-AFF2-2349-B28A-F078B72C27EA}"/>
                </a:ext>
              </a:extLst>
            </p:cNvPr>
            <p:cNvSpPr txBox="1"/>
            <p:nvPr/>
          </p:nvSpPr>
          <p:spPr>
            <a:xfrm rot="16200000">
              <a:off x="7392763" y="2479458"/>
              <a:ext cx="123450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throughput: </a:t>
              </a:r>
            </a:p>
          </p:txBody>
        </p:sp>
        <p:sp>
          <p:nvSpPr>
            <p:cNvPr id="8" name="Oval 7">
              <a:extLst>
                <a:ext uri="{FF2B5EF4-FFF2-40B4-BE49-F238E27FC236}">
                  <a16:creationId xmlns:a16="http://schemas.microsoft.com/office/drawing/2014/main" id="{CC0BD9B2-FF07-7748-9C3C-FBC864C16D93}"/>
                </a:ext>
              </a:extLst>
            </p:cNvPr>
            <p:cNvSpPr/>
            <p:nvPr/>
          </p:nvSpPr>
          <p:spPr>
            <a:xfrm>
              <a:off x="10147300" y="13970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77" name="Slide Number Placeholder 2">
            <a:extLst>
              <a:ext uri="{FF2B5EF4-FFF2-40B4-BE49-F238E27FC236}">
                <a16:creationId xmlns:a16="http://schemas.microsoft.com/office/drawing/2014/main" id="{20FB35DE-567D-2248-A135-547303EA8E61}"/>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71</a:t>
            </a:fld>
            <a:endParaRPr lang="en-US" dirty="0"/>
          </a:p>
        </p:txBody>
      </p:sp>
    </p:spTree>
    <p:extLst>
      <p:ext uri="{BB962C8B-B14F-4D97-AF65-F5344CB8AC3E}">
        <p14:creationId xmlns:p14="http://schemas.microsoft.com/office/powerpoint/2010/main" val="44509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dissolve">
                                      <p:cBhvr>
                                        <p:cTn id="7" dur="500"/>
                                        <p:tgtEl>
                                          <p:spTgt spid="235"/>
                                        </p:tgtEl>
                                      </p:cBhvr>
                                    </p:animEffect>
                                  </p:childTnLst>
                                </p:cTn>
                              </p:par>
                            </p:childTnLst>
                          </p:cTn>
                        </p:par>
                        <p:par>
                          <p:cTn id="8" fill="hold">
                            <p:stCondLst>
                              <p:cond delay="500"/>
                            </p:stCondLst>
                            <p:childTnLst>
                              <p:par>
                                <p:cTn id="9" presetID="42" presetClass="path" presetSubtype="0" accel="50000" decel="50000" fill="hold" grpId="1" nodeType="afterEffect">
                                  <p:stCondLst>
                                    <p:cond delay="0"/>
                                  </p:stCondLst>
                                  <p:childTnLst>
                                    <p:animMotion origin="layout" path="M -0.00017 0.00255 L -5.55556E-7 0.03542 " pathEditMode="relative" rAng="0" ptsTypes="AA">
                                      <p:cBhvr>
                                        <p:cTn id="10" dur="2000" fill="hold"/>
                                        <p:tgtEl>
                                          <p:spTgt spid="235"/>
                                        </p:tgtEl>
                                        <p:attrNameLst>
                                          <p:attrName>ppt_x</p:attrName>
                                          <p:attrName>ppt_y</p:attrName>
                                        </p:attrNameLst>
                                      </p:cBhvr>
                                      <p:rCtr x="0" y="1644"/>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236"/>
                                        </p:tgtEl>
                                        <p:attrNameLst>
                                          <p:attrName>style.visibility</p:attrName>
                                        </p:attrNameLst>
                                      </p:cBhvr>
                                      <p:to>
                                        <p:strVal val="visible"/>
                                      </p:to>
                                    </p:set>
                                    <p:animEffect transition="in" filter="dissolve">
                                      <p:cBhvr>
                                        <p:cTn id="14" dur="500"/>
                                        <p:tgtEl>
                                          <p:spTgt spid="236"/>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237"/>
                                        </p:tgtEl>
                                        <p:attrNameLst>
                                          <p:attrName>style.visibility</p:attrName>
                                        </p:attrNameLst>
                                      </p:cBhvr>
                                      <p:to>
                                        <p:strVal val="visible"/>
                                      </p:to>
                                    </p:set>
                                    <p:animEffect transition="in" filter="dissolve">
                                      <p:cBhvr>
                                        <p:cTn id="17" dur="500"/>
                                        <p:tgtEl>
                                          <p:spTgt spid="237"/>
                                        </p:tgtEl>
                                      </p:cBhvr>
                                    </p:animEffect>
                                  </p:childTnLst>
                                </p:cTn>
                              </p:par>
                            </p:childTnLst>
                          </p:cTn>
                        </p:par>
                        <p:par>
                          <p:cTn id="18" fill="hold">
                            <p:stCondLst>
                              <p:cond delay="3000"/>
                            </p:stCondLst>
                            <p:childTnLst>
                              <p:par>
                                <p:cTn id="19" presetID="0" presetClass="path" presetSubtype="0" accel="50000" decel="50000" fill="hold" grpId="2" nodeType="afterEffect">
                                  <p:stCondLst>
                                    <p:cond delay="0"/>
                                  </p:stCondLst>
                                  <p:childTnLst>
                                    <p:animMotion origin="layout" path="M -1.875E-6 0.03542 L 0.00026 0.17778 L 0.06537 0.17871 L 0.03542 0.24167 L 0.14753 0.24167 " pathEditMode="relative" rAng="0" ptsTypes="AAAAA">
                                      <p:cBhvr>
                                        <p:cTn id="20" dur="2000" fill="hold"/>
                                        <p:tgtEl>
                                          <p:spTgt spid="235"/>
                                        </p:tgtEl>
                                        <p:attrNameLst>
                                          <p:attrName>ppt_x</p:attrName>
                                          <p:attrName>ppt_y</p:attrName>
                                        </p:attrNameLst>
                                      </p:cBhvr>
                                      <p:rCtr x="7370" y="10301"/>
                                    </p:animMotion>
                                  </p:childTnLst>
                                </p:cTn>
                              </p:par>
                              <p:par>
                                <p:cTn id="21" presetID="9" presetClass="exit" presetSubtype="0" fill="hold" grpId="1" nodeType="withEffect">
                                  <p:stCondLst>
                                    <p:cond delay="0"/>
                                  </p:stCondLst>
                                  <p:childTnLst>
                                    <p:animEffect transition="out" filter="dissolve">
                                      <p:cBhvr>
                                        <p:cTn id="22" dur="500"/>
                                        <p:tgtEl>
                                          <p:spTgt spid="237"/>
                                        </p:tgtEl>
                                      </p:cBhvr>
                                    </p:animEffect>
                                    <p:set>
                                      <p:cBhvr>
                                        <p:cTn id="23" dur="1" fill="hold">
                                          <p:stCondLst>
                                            <p:cond delay="499"/>
                                          </p:stCondLst>
                                        </p:cTn>
                                        <p:tgtEl>
                                          <p:spTgt spid="237"/>
                                        </p:tgtEl>
                                        <p:attrNameLst>
                                          <p:attrName>style.visibility</p:attrName>
                                        </p:attrNameLst>
                                      </p:cBhvr>
                                      <p:to>
                                        <p:strVal val="hidden"/>
                                      </p:to>
                                    </p:set>
                                  </p:childTnLst>
                                </p:cTn>
                              </p:par>
                            </p:childTnLst>
                          </p:cTn>
                        </p:par>
                        <p:par>
                          <p:cTn id="24" fill="hold">
                            <p:stCondLst>
                              <p:cond delay="5000"/>
                            </p:stCondLst>
                            <p:childTnLst>
                              <p:par>
                                <p:cTn id="25" presetID="9" presetClass="entr" presetSubtype="0" fill="hold" grpId="0" nodeType="afterEffect">
                                  <p:stCondLst>
                                    <p:cond delay="0"/>
                                  </p:stCondLst>
                                  <p:childTnLst>
                                    <p:set>
                                      <p:cBhvr>
                                        <p:cTn id="26" dur="1" fill="hold">
                                          <p:stCondLst>
                                            <p:cond delay="0"/>
                                          </p:stCondLst>
                                        </p:cTn>
                                        <p:tgtEl>
                                          <p:spTgt spid="238"/>
                                        </p:tgtEl>
                                        <p:attrNameLst>
                                          <p:attrName>style.visibility</p:attrName>
                                        </p:attrNameLst>
                                      </p:cBhvr>
                                      <p:to>
                                        <p:strVal val="visible"/>
                                      </p:to>
                                    </p:set>
                                    <p:animEffect transition="in" filter="dissolve">
                                      <p:cBhvr>
                                        <p:cTn id="27" dur="500"/>
                                        <p:tgtEl>
                                          <p:spTgt spid="238"/>
                                        </p:tgtEl>
                                      </p:cBhvr>
                                    </p:animEffect>
                                  </p:childTnLst>
                                </p:cTn>
                              </p:par>
                            </p:childTnLst>
                          </p:cTn>
                        </p:par>
                        <p:par>
                          <p:cTn id="28" fill="hold">
                            <p:stCondLst>
                              <p:cond delay="5500"/>
                            </p:stCondLst>
                            <p:childTnLst>
                              <p:par>
                                <p:cTn id="29" presetID="0" presetClass="path" presetSubtype="0" accel="50000" decel="50000" fill="hold" grpId="3" nodeType="afterEffect">
                                  <p:stCondLst>
                                    <p:cond delay="0"/>
                                  </p:stCondLst>
                                  <p:childTnLst>
                                    <p:animMotion origin="layout" path="M 0.14753 0.24167 L 0.17917 0.24167 " pathEditMode="relative" rAng="0" ptsTypes="AA">
                                      <p:cBhvr>
                                        <p:cTn id="30" dur="3000" fill="hold"/>
                                        <p:tgtEl>
                                          <p:spTgt spid="235"/>
                                        </p:tgtEl>
                                        <p:attrNameLst>
                                          <p:attrName>ppt_x</p:attrName>
                                          <p:attrName>ppt_y</p:attrName>
                                        </p:attrNameLst>
                                      </p:cBhvr>
                                      <p:rCtr x="1576" y="0"/>
                                    </p:animMotion>
                                  </p:childTnLst>
                                </p:cTn>
                              </p:par>
                            </p:childTnLst>
                          </p:cTn>
                        </p:par>
                        <p:par>
                          <p:cTn id="31" fill="hold">
                            <p:stCondLst>
                              <p:cond delay="8500"/>
                            </p:stCondLst>
                            <p:childTnLst>
                              <p:par>
                                <p:cTn id="32" presetID="9" presetClass="exit" presetSubtype="0" fill="hold" grpId="1" nodeType="afterEffect">
                                  <p:stCondLst>
                                    <p:cond delay="0"/>
                                  </p:stCondLst>
                                  <p:childTnLst>
                                    <p:animEffect transition="out" filter="dissolve">
                                      <p:cBhvr>
                                        <p:cTn id="33" dur="500"/>
                                        <p:tgtEl>
                                          <p:spTgt spid="238"/>
                                        </p:tgtEl>
                                      </p:cBhvr>
                                    </p:animEffect>
                                    <p:set>
                                      <p:cBhvr>
                                        <p:cTn id="34" dur="1" fill="hold">
                                          <p:stCondLst>
                                            <p:cond delay="499"/>
                                          </p:stCondLst>
                                        </p:cTn>
                                        <p:tgtEl>
                                          <p:spTgt spid="238"/>
                                        </p:tgtEl>
                                        <p:attrNameLst>
                                          <p:attrName>style.visibility</p:attrName>
                                        </p:attrNameLst>
                                      </p:cBhvr>
                                      <p:to>
                                        <p:strVal val="hidden"/>
                                      </p:to>
                                    </p:set>
                                  </p:childTnLst>
                                </p:cTn>
                              </p:par>
                            </p:childTnLst>
                          </p:cTn>
                        </p:par>
                        <p:par>
                          <p:cTn id="35" fill="hold">
                            <p:stCondLst>
                              <p:cond delay="9000"/>
                            </p:stCondLst>
                            <p:childTnLst>
                              <p:par>
                                <p:cTn id="36" presetID="0" presetClass="path" presetSubtype="0" accel="50000" decel="50000" fill="hold" grpId="4" nodeType="afterEffect">
                                  <p:stCondLst>
                                    <p:cond delay="0"/>
                                  </p:stCondLst>
                                  <p:childTnLst>
                                    <p:animMotion origin="layout" path="M 0.17917 0.24167 L 0.22526 0.24167 L 0.27005 0.15278 L 0.33347 0.15278 L 0.33177 0.01297 " pathEditMode="relative" rAng="0" ptsTypes="AAAAA">
                                      <p:cBhvr>
                                        <p:cTn id="37" dur="2000" fill="hold"/>
                                        <p:tgtEl>
                                          <p:spTgt spid="235"/>
                                        </p:tgtEl>
                                        <p:attrNameLst>
                                          <p:attrName>ppt_x</p:attrName>
                                          <p:attrName>ppt_y</p:attrName>
                                        </p:attrNameLst>
                                      </p:cBhvr>
                                      <p:rCtr x="7708" y="-11435"/>
                                    </p:animMotion>
                                  </p:childTnLst>
                                </p:cTn>
                              </p:par>
                            </p:childTnLst>
                          </p:cTn>
                        </p:par>
                        <p:par>
                          <p:cTn id="38" fill="hold">
                            <p:stCondLst>
                              <p:cond delay="11000"/>
                            </p:stCondLst>
                            <p:childTnLst>
                              <p:par>
                                <p:cTn id="39" presetID="9" presetClass="exit" presetSubtype="0" fill="hold" grpId="5" nodeType="afterEffect">
                                  <p:stCondLst>
                                    <p:cond delay="0"/>
                                  </p:stCondLst>
                                  <p:childTnLst>
                                    <p:animEffect transition="out" filter="dissolve">
                                      <p:cBhvr>
                                        <p:cTn id="40" dur="500"/>
                                        <p:tgtEl>
                                          <p:spTgt spid="235"/>
                                        </p:tgtEl>
                                      </p:cBhvr>
                                    </p:animEffect>
                                    <p:set>
                                      <p:cBhvr>
                                        <p:cTn id="41" dur="1" fill="hold">
                                          <p:stCondLst>
                                            <p:cond delay="499"/>
                                          </p:stCondLst>
                                        </p:cTn>
                                        <p:tgtEl>
                                          <p:spTgt spid="235"/>
                                        </p:tgtEl>
                                        <p:attrNameLst>
                                          <p:attrName>style.visibility</p:attrName>
                                        </p:attrNameLst>
                                      </p:cBhvr>
                                      <p:to>
                                        <p:strVal val="hidden"/>
                                      </p:to>
                                    </p:set>
                                  </p:childTnLst>
                                </p:cTn>
                              </p:par>
                              <p:par>
                                <p:cTn id="42" presetID="9" presetClass="exit" presetSubtype="0" fill="hold" grpId="1" nodeType="withEffect">
                                  <p:stCondLst>
                                    <p:cond delay="0"/>
                                  </p:stCondLst>
                                  <p:childTnLst>
                                    <p:animEffect transition="out" filter="dissolve">
                                      <p:cBhvr>
                                        <p:cTn id="43" dur="500"/>
                                        <p:tgtEl>
                                          <p:spTgt spid="236"/>
                                        </p:tgtEl>
                                      </p:cBhvr>
                                    </p:animEffect>
                                    <p:set>
                                      <p:cBhvr>
                                        <p:cTn id="44" dur="1" fill="hold">
                                          <p:stCondLst>
                                            <p:cond delay="499"/>
                                          </p:stCondLst>
                                        </p:cTn>
                                        <p:tgtEl>
                                          <p:spTgt spid="23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dissolve">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P spid="235" grpId="1" animBg="1"/>
      <p:bldP spid="235" grpId="2" animBg="1"/>
      <p:bldP spid="235" grpId="3" animBg="1"/>
      <p:bldP spid="235" grpId="4" animBg="1"/>
      <p:bldP spid="235" grpId="5" animBg="1"/>
      <p:bldP spid="236" grpId="0" animBg="1"/>
      <p:bldP spid="236" grpId="1" animBg="1"/>
      <p:bldP spid="237" grpId="0"/>
      <p:bldP spid="237" grpId="1"/>
      <p:bldP spid="238" grpId="0"/>
      <p:bldP spid="238"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BE99872-69B3-414D-97BD-8B6006EA809D}"/>
              </a:ext>
            </a:extLst>
          </p:cNvPr>
          <p:cNvSpPr>
            <a:spLocks noGrp="1"/>
          </p:cNvSpPr>
          <p:nvPr>
            <p:ph idx="1"/>
          </p:nvPr>
        </p:nvSpPr>
        <p:spPr>
          <a:xfrm>
            <a:off x="825500" y="1489243"/>
            <a:ext cx="10515600" cy="987257"/>
          </a:xfrm>
        </p:spPr>
        <p:txBody>
          <a:bodyPr>
            <a:normAutofit/>
          </a:bodyPr>
          <a:lstStyle/>
          <a:p>
            <a:pPr>
              <a:spcBef>
                <a:spcPts val="600"/>
              </a:spcBef>
            </a:pPr>
            <a:r>
              <a:rPr lang="en-US" dirty="0"/>
              <a:t>TCP, UDP: principal transport protocols for 40 years</a:t>
            </a:r>
            <a:endParaRPr lang="en-US" sz="2600" dirty="0"/>
          </a:p>
          <a:p>
            <a:pPr>
              <a:spcBef>
                <a:spcPts val="600"/>
              </a:spcBef>
            </a:pPr>
            <a:r>
              <a:rPr lang="en-US" dirty="0"/>
              <a:t>different “flavors” of TCP developed, for specific scenarios:</a:t>
            </a:r>
            <a:endParaRPr lang="en-US" sz="2600" dirty="0"/>
          </a:p>
          <a:p>
            <a:pPr marL="463550" lvl="1" indent="0">
              <a:buNone/>
            </a:pPr>
            <a:endParaRPr lang="en-US" dirty="0"/>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a:bodyPr>
          <a:lstStyle/>
          <a:p>
            <a:r>
              <a:rPr lang="en-US" sz="4800" b="0" dirty="0"/>
              <a:t>Evolving transport-layer functionality</a:t>
            </a:r>
            <a:endParaRPr lang="en-US" sz="4400" b="0" dirty="0"/>
          </a:p>
        </p:txBody>
      </p:sp>
      <p:sp>
        <p:nvSpPr>
          <p:cNvPr id="5" name="Content Placeholder 3">
            <a:extLst>
              <a:ext uri="{FF2B5EF4-FFF2-40B4-BE49-F238E27FC236}">
                <a16:creationId xmlns:a16="http://schemas.microsoft.com/office/drawing/2014/main" id="{45FE7A73-4472-5C4F-8062-0327803AB9C7}"/>
              </a:ext>
            </a:extLst>
          </p:cNvPr>
          <p:cNvSpPr txBox="1">
            <a:spLocks/>
          </p:cNvSpPr>
          <p:nvPr/>
        </p:nvSpPr>
        <p:spPr>
          <a:xfrm>
            <a:off x="787400" y="4953000"/>
            <a:ext cx="10515600" cy="14859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3550" marR="0" lvl="1" indent="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moving transport–layer functions to application layer, on top of UDP</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HTTP/3: QUIC</a:t>
            </a:r>
          </a:p>
        </p:txBody>
      </p:sp>
      <p:graphicFrame>
        <p:nvGraphicFramePr>
          <p:cNvPr id="10" name="Table 9">
            <a:extLst>
              <a:ext uri="{FF2B5EF4-FFF2-40B4-BE49-F238E27FC236}">
                <a16:creationId xmlns:a16="http://schemas.microsoft.com/office/drawing/2014/main" id="{FDDAA714-AEA1-4F44-A514-E68A84833FFD}"/>
              </a:ext>
            </a:extLst>
          </p:cNvPr>
          <p:cNvGraphicFramePr>
            <a:graphicFrameLocks noGrp="1"/>
          </p:cNvGraphicFramePr>
          <p:nvPr/>
        </p:nvGraphicFramePr>
        <p:xfrm>
          <a:off x="2124074" y="2591594"/>
          <a:ext cx="7921626" cy="2438400"/>
        </p:xfrm>
        <a:graphic>
          <a:graphicData uri="http://schemas.openxmlformats.org/drawingml/2006/table">
            <a:tbl>
              <a:tblPr firstRow="1" firstCol="1" bandRow="1"/>
              <a:tblGrid>
                <a:gridCol w="3451226">
                  <a:extLst>
                    <a:ext uri="{9D8B030D-6E8A-4147-A177-3AD203B41FA5}">
                      <a16:colId xmlns:a16="http://schemas.microsoft.com/office/drawing/2014/main" val="934503476"/>
                    </a:ext>
                  </a:extLst>
                </a:gridCol>
                <a:gridCol w="4470400">
                  <a:extLst>
                    <a:ext uri="{9D8B030D-6E8A-4147-A177-3AD203B41FA5}">
                      <a16:colId xmlns:a16="http://schemas.microsoft.com/office/drawing/2014/main" val="597467060"/>
                    </a:ext>
                  </a:extLst>
                </a:gridCol>
              </a:tblGrid>
              <a:tr h="0">
                <a:tc>
                  <a:txBody>
                    <a:bodyPr/>
                    <a:lstStyle/>
                    <a:p>
                      <a:pPr marL="0" marR="0">
                        <a:spcBef>
                          <a:spcPts val="0"/>
                        </a:spcBef>
                        <a:spcAft>
                          <a:spcPts val="0"/>
                        </a:spcAft>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Scenario</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marL="0" marR="0">
                        <a:spcBef>
                          <a:spcPts val="0"/>
                        </a:spcBef>
                        <a:spcAft>
                          <a:spcPts val="0"/>
                        </a:spcAft>
                      </a:pPr>
                      <a:r>
                        <a:rPr lang="en-US" sz="2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Challenges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3750764183"/>
                  </a:ext>
                </a:extLst>
              </a:tr>
              <a:tr h="0">
                <a:tc>
                  <a:txBody>
                    <a:bodyPr/>
                    <a:lstStyle/>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Long, fat pipes (large data transfers)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Many packets “in flight”; loss shuts down pipeline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1949484"/>
                  </a:ext>
                </a:extLst>
              </a:tr>
              <a:tr h="0">
                <a:tc>
                  <a:txBody>
                    <a:bodyPr/>
                    <a:lstStyle/>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Wireless networks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Loss due to noisy wireless links, mobility; TCP treat this as congestion loss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4712956"/>
                  </a:ext>
                </a:extLst>
              </a:tr>
              <a:tr h="0">
                <a:tc>
                  <a:txBody>
                    <a:bodyPr/>
                    <a:lstStyle/>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Long-delay links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Extremely long RTTs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4242864"/>
                  </a:ext>
                </a:extLst>
              </a:tr>
              <a:tr h="0">
                <a:tc>
                  <a:txBody>
                    <a:bodyPr/>
                    <a:lstStyle/>
                    <a:p>
                      <a:pPr marL="0" marR="0">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Data center networks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Latency sensitive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7012720"/>
                  </a:ext>
                </a:extLst>
              </a:tr>
              <a:tr h="0">
                <a:tc>
                  <a:txBody>
                    <a:bodyPr/>
                    <a:lstStyle/>
                    <a:p>
                      <a:pPr marL="0" marR="0">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Background traffic flows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Low priority, “background” TCP flows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1502626"/>
                  </a:ext>
                </a:extLst>
              </a:tr>
            </a:tbl>
          </a:graphicData>
        </a:graphic>
      </p:graphicFrame>
      <p:sp>
        <p:nvSpPr>
          <p:cNvPr id="6" name="Slide Number Placeholder 2">
            <a:extLst>
              <a:ext uri="{FF2B5EF4-FFF2-40B4-BE49-F238E27FC236}">
                <a16:creationId xmlns:a16="http://schemas.microsoft.com/office/drawing/2014/main" id="{82B6E534-05AF-3F4E-8ECD-9B33089B5A3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72</a:t>
            </a:fld>
            <a:endParaRPr lang="en-US" dirty="0"/>
          </a:p>
        </p:txBody>
      </p:sp>
    </p:spTree>
    <p:extLst>
      <p:ext uri="{BB962C8B-B14F-4D97-AF65-F5344CB8AC3E}">
        <p14:creationId xmlns:p14="http://schemas.microsoft.com/office/powerpoint/2010/main" val="113567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BE99872-69B3-414D-97BD-8B6006EA809D}"/>
              </a:ext>
            </a:extLst>
          </p:cNvPr>
          <p:cNvSpPr>
            <a:spLocks noGrp="1"/>
          </p:cNvSpPr>
          <p:nvPr>
            <p:ph idx="1"/>
          </p:nvPr>
        </p:nvSpPr>
        <p:spPr>
          <a:xfrm>
            <a:off x="838200" y="1540043"/>
            <a:ext cx="10515600" cy="1419057"/>
          </a:xfrm>
        </p:spPr>
        <p:txBody>
          <a:bodyPr>
            <a:normAutofit/>
          </a:bodyPr>
          <a:lstStyle/>
          <a:p>
            <a:r>
              <a:rPr lang="en-US" dirty="0"/>
              <a:t>application-layer protocol, on top of UDP</a:t>
            </a:r>
          </a:p>
          <a:p>
            <a:pPr lvl="1"/>
            <a:r>
              <a:rPr lang="en-US" sz="2600" dirty="0"/>
              <a:t>increase performance of HTTP</a:t>
            </a:r>
          </a:p>
          <a:p>
            <a:pPr lvl="1"/>
            <a:r>
              <a:rPr lang="en-US" sz="2600" dirty="0"/>
              <a:t>deployed on many Google servers, apps (Chrome, mobile YouTube app) </a:t>
            </a:r>
          </a:p>
          <a:p>
            <a:pPr marL="130175" indent="0">
              <a:buNone/>
            </a:pPr>
            <a:endParaRPr lang="en-US" dirty="0"/>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a:bodyPr>
          <a:lstStyle/>
          <a:p>
            <a:r>
              <a:rPr lang="en-US" sz="4800" dirty="0"/>
              <a:t>QUIC: Quick UDP Internet Connections</a:t>
            </a:r>
            <a:endParaRPr lang="en-US" sz="4400" b="0" dirty="0"/>
          </a:p>
        </p:txBody>
      </p:sp>
      <p:grpSp>
        <p:nvGrpSpPr>
          <p:cNvPr id="32" name="Group 31">
            <a:extLst>
              <a:ext uri="{FF2B5EF4-FFF2-40B4-BE49-F238E27FC236}">
                <a16:creationId xmlns:a16="http://schemas.microsoft.com/office/drawing/2014/main" id="{82974A2A-C05C-BE4B-A84F-F72D6260BF90}"/>
              </a:ext>
            </a:extLst>
          </p:cNvPr>
          <p:cNvGrpSpPr/>
          <p:nvPr/>
        </p:nvGrpSpPr>
        <p:grpSpPr>
          <a:xfrm>
            <a:off x="2484036" y="3362958"/>
            <a:ext cx="6857901" cy="2748783"/>
            <a:chOff x="2217336" y="1877058"/>
            <a:chExt cx="6857901" cy="2748783"/>
          </a:xfrm>
        </p:grpSpPr>
        <p:sp>
          <p:nvSpPr>
            <p:cNvPr id="6" name="Rectangle 5">
              <a:extLst>
                <a:ext uri="{FF2B5EF4-FFF2-40B4-BE49-F238E27FC236}">
                  <a16:creationId xmlns:a16="http://schemas.microsoft.com/office/drawing/2014/main" id="{0CB91BD2-7430-FF40-862B-D62E51C13B78}"/>
                </a:ext>
              </a:extLst>
            </p:cNvPr>
            <p:cNvSpPr/>
            <p:nvPr/>
          </p:nvSpPr>
          <p:spPr>
            <a:xfrm>
              <a:off x="3743058" y="3625405"/>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 name="TextBox 6">
              <a:extLst>
                <a:ext uri="{FF2B5EF4-FFF2-40B4-BE49-F238E27FC236}">
                  <a16:creationId xmlns:a16="http://schemas.microsoft.com/office/drawing/2014/main" id="{2DC3333F-D7CB-6047-9756-0368D1C36C82}"/>
                </a:ext>
              </a:extLst>
            </p:cNvPr>
            <p:cNvSpPr txBox="1"/>
            <p:nvPr/>
          </p:nvSpPr>
          <p:spPr>
            <a:xfrm>
              <a:off x="4518545" y="3668766"/>
              <a:ext cx="3642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IP</a:t>
              </a:r>
            </a:p>
          </p:txBody>
        </p:sp>
        <p:sp>
          <p:nvSpPr>
            <p:cNvPr id="8" name="Rectangle 7">
              <a:extLst>
                <a:ext uri="{FF2B5EF4-FFF2-40B4-BE49-F238E27FC236}">
                  <a16:creationId xmlns:a16="http://schemas.microsoft.com/office/drawing/2014/main" id="{E6F710B7-CEAE-3748-A70E-8CA66C64F502}"/>
                </a:ext>
              </a:extLst>
            </p:cNvPr>
            <p:cNvSpPr/>
            <p:nvPr/>
          </p:nvSpPr>
          <p:spPr>
            <a:xfrm>
              <a:off x="3744927" y="3054009"/>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D2BE3861-D7DF-2F47-83DF-E982BA8E06C3}"/>
                </a:ext>
              </a:extLst>
            </p:cNvPr>
            <p:cNvSpPr txBox="1"/>
            <p:nvPr/>
          </p:nvSpPr>
          <p:spPr>
            <a:xfrm>
              <a:off x="4434744" y="3100445"/>
              <a:ext cx="53948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TCP</a:t>
              </a:r>
            </a:p>
          </p:txBody>
        </p:sp>
        <p:sp>
          <p:nvSpPr>
            <p:cNvPr id="10" name="Rectangle 9">
              <a:extLst>
                <a:ext uri="{FF2B5EF4-FFF2-40B4-BE49-F238E27FC236}">
                  <a16:creationId xmlns:a16="http://schemas.microsoft.com/office/drawing/2014/main" id="{CA7A8357-DCFE-9B48-83E4-CE95B4014FAD}"/>
                </a:ext>
              </a:extLst>
            </p:cNvPr>
            <p:cNvSpPr/>
            <p:nvPr/>
          </p:nvSpPr>
          <p:spPr>
            <a:xfrm>
              <a:off x="3745776" y="2472222"/>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B97A3820-7A9E-0540-A30D-999E193AA083}"/>
                </a:ext>
              </a:extLst>
            </p:cNvPr>
            <p:cNvSpPr txBox="1"/>
            <p:nvPr/>
          </p:nvSpPr>
          <p:spPr>
            <a:xfrm>
              <a:off x="4435593" y="2518658"/>
              <a:ext cx="50025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TLS</a:t>
              </a:r>
            </a:p>
          </p:txBody>
        </p:sp>
        <p:grpSp>
          <p:nvGrpSpPr>
            <p:cNvPr id="12" name="Group 11">
              <a:extLst>
                <a:ext uri="{FF2B5EF4-FFF2-40B4-BE49-F238E27FC236}">
                  <a16:creationId xmlns:a16="http://schemas.microsoft.com/office/drawing/2014/main" id="{D739B097-1736-A841-A9F9-F4C6C666351C}"/>
                </a:ext>
              </a:extLst>
            </p:cNvPr>
            <p:cNvGrpSpPr/>
            <p:nvPr/>
          </p:nvGrpSpPr>
          <p:grpSpPr>
            <a:xfrm>
              <a:off x="3743058" y="1887725"/>
              <a:ext cx="1905057" cy="455283"/>
              <a:chOff x="975444" y="4703759"/>
              <a:chExt cx="2128813" cy="498521"/>
            </a:xfrm>
          </p:grpSpPr>
          <p:sp>
            <p:nvSpPr>
              <p:cNvPr id="13" name="Rectangle 12">
                <a:extLst>
                  <a:ext uri="{FF2B5EF4-FFF2-40B4-BE49-F238E27FC236}">
                    <a16:creationId xmlns:a16="http://schemas.microsoft.com/office/drawing/2014/main" id="{8F480D08-6139-BE4C-8708-6738598DE58D}"/>
                  </a:ext>
                </a:extLst>
              </p:cNvPr>
              <p:cNvSpPr/>
              <p:nvPr/>
            </p:nvSpPr>
            <p:spPr>
              <a:xfrm>
                <a:off x="975444" y="4703759"/>
                <a:ext cx="2128813" cy="498521"/>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162BE277-7E2A-FE46-B0AF-38F4EEC0195F}"/>
                  </a:ext>
                </a:extLst>
              </p:cNvPr>
              <p:cNvSpPr txBox="1"/>
              <p:nvPr/>
            </p:nvSpPr>
            <p:spPr>
              <a:xfrm>
                <a:off x="1576949" y="4754605"/>
                <a:ext cx="982079" cy="40440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HTTP/2</a:t>
                </a:r>
              </a:p>
            </p:txBody>
          </p:sp>
        </p:grpSp>
        <p:sp>
          <p:nvSpPr>
            <p:cNvPr id="15" name="Rectangle 14">
              <a:extLst>
                <a:ext uri="{FF2B5EF4-FFF2-40B4-BE49-F238E27FC236}">
                  <a16:creationId xmlns:a16="http://schemas.microsoft.com/office/drawing/2014/main" id="{2D1151AF-C5B3-A045-AEE1-3269AA4A552C}"/>
                </a:ext>
              </a:extLst>
            </p:cNvPr>
            <p:cNvSpPr/>
            <p:nvPr/>
          </p:nvSpPr>
          <p:spPr>
            <a:xfrm>
              <a:off x="6229839" y="3627880"/>
              <a:ext cx="1905057" cy="455279"/>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3345EA0-B0B7-F44C-8F38-D5AFE6085FC8}"/>
                </a:ext>
              </a:extLst>
            </p:cNvPr>
            <p:cNvSpPr txBox="1"/>
            <p:nvPr/>
          </p:nvSpPr>
          <p:spPr>
            <a:xfrm>
              <a:off x="7005326" y="3671238"/>
              <a:ext cx="3642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IP</a:t>
              </a:r>
            </a:p>
          </p:txBody>
        </p:sp>
        <p:sp>
          <p:nvSpPr>
            <p:cNvPr id="17" name="Rectangle 16">
              <a:extLst>
                <a:ext uri="{FF2B5EF4-FFF2-40B4-BE49-F238E27FC236}">
                  <a16:creationId xmlns:a16="http://schemas.microsoft.com/office/drawing/2014/main" id="{9E61329C-3A7C-604A-9A8E-01F3C99E2079}"/>
                </a:ext>
              </a:extLst>
            </p:cNvPr>
            <p:cNvSpPr/>
            <p:nvPr/>
          </p:nvSpPr>
          <p:spPr>
            <a:xfrm>
              <a:off x="6231708" y="3143406"/>
              <a:ext cx="1905057" cy="368352"/>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 name="TextBox 17">
              <a:extLst>
                <a:ext uri="{FF2B5EF4-FFF2-40B4-BE49-F238E27FC236}">
                  <a16:creationId xmlns:a16="http://schemas.microsoft.com/office/drawing/2014/main" id="{468920E0-FF76-6644-B051-4E77A3191FF8}"/>
                </a:ext>
              </a:extLst>
            </p:cNvPr>
            <p:cNvSpPr txBox="1"/>
            <p:nvPr/>
          </p:nvSpPr>
          <p:spPr>
            <a:xfrm>
              <a:off x="6908533" y="3132142"/>
              <a:ext cx="59503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UDP</a:t>
              </a:r>
            </a:p>
          </p:txBody>
        </p:sp>
        <p:sp>
          <p:nvSpPr>
            <p:cNvPr id="19" name="Rectangle 18">
              <a:extLst>
                <a:ext uri="{FF2B5EF4-FFF2-40B4-BE49-F238E27FC236}">
                  <a16:creationId xmlns:a16="http://schemas.microsoft.com/office/drawing/2014/main" id="{35D51034-DDE5-974C-82AE-142E75CC3E19}"/>
                </a:ext>
              </a:extLst>
            </p:cNvPr>
            <p:cNvSpPr/>
            <p:nvPr/>
          </p:nvSpPr>
          <p:spPr>
            <a:xfrm>
              <a:off x="6232557" y="2348686"/>
              <a:ext cx="1905057" cy="574888"/>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A167D951-0F22-A44F-8F1F-8321B2215BAD}"/>
                </a:ext>
              </a:extLst>
            </p:cNvPr>
            <p:cNvSpPr txBox="1"/>
            <p:nvPr/>
          </p:nvSpPr>
          <p:spPr>
            <a:xfrm>
              <a:off x="6790903" y="2455138"/>
              <a:ext cx="67197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p>
          </p:txBody>
        </p:sp>
        <p:sp>
          <p:nvSpPr>
            <p:cNvPr id="21" name="Rectangle 20">
              <a:extLst>
                <a:ext uri="{FF2B5EF4-FFF2-40B4-BE49-F238E27FC236}">
                  <a16:creationId xmlns:a16="http://schemas.microsoft.com/office/drawing/2014/main" id="{0C963114-2E56-3B45-9DC9-15BC9AF2AD0E}"/>
                </a:ext>
              </a:extLst>
            </p:cNvPr>
            <p:cNvSpPr/>
            <p:nvPr/>
          </p:nvSpPr>
          <p:spPr>
            <a:xfrm>
              <a:off x="6229839" y="1877061"/>
              <a:ext cx="1905057" cy="397789"/>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777A77CA-7D7A-C746-8993-B09B1D569932}"/>
                </a:ext>
              </a:extLst>
            </p:cNvPr>
            <p:cNvSpPr txBox="1"/>
            <p:nvPr/>
          </p:nvSpPr>
          <p:spPr>
            <a:xfrm>
              <a:off x="6351472" y="1877058"/>
              <a:ext cx="17676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HTTP/2 </a:t>
              </a: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(slimmed)</a:t>
              </a:r>
            </a:p>
          </p:txBody>
        </p:sp>
        <p:cxnSp>
          <p:nvCxnSpPr>
            <p:cNvPr id="23" name="Straight Connector 22">
              <a:extLst>
                <a:ext uri="{FF2B5EF4-FFF2-40B4-BE49-F238E27FC236}">
                  <a16:creationId xmlns:a16="http://schemas.microsoft.com/office/drawing/2014/main" id="{CB33742C-9EB1-AA42-AA29-FE8D1AAAC5E7}"/>
                </a:ext>
              </a:extLst>
            </p:cNvPr>
            <p:cNvCxnSpPr/>
            <p:nvPr/>
          </p:nvCxnSpPr>
          <p:spPr>
            <a:xfrm>
              <a:off x="3333329" y="3569813"/>
              <a:ext cx="5147262" cy="0"/>
            </a:xfrm>
            <a:prstGeom prst="line">
              <a:avLst/>
            </a:prstGeom>
            <a:noFill/>
            <a:ln w="12700" cap="flat" cmpd="sng" algn="ctr">
              <a:solidFill>
                <a:sysClr val="windowText" lastClr="000000"/>
              </a:solidFill>
              <a:prstDash val="dash"/>
            </a:ln>
            <a:effectLst/>
          </p:spPr>
        </p:cxnSp>
        <p:cxnSp>
          <p:nvCxnSpPr>
            <p:cNvPr id="24" name="Straight Connector 23">
              <a:extLst>
                <a:ext uri="{FF2B5EF4-FFF2-40B4-BE49-F238E27FC236}">
                  <a16:creationId xmlns:a16="http://schemas.microsoft.com/office/drawing/2014/main" id="{E357E849-F864-8D4E-A565-17A2DCC74B86}"/>
                </a:ext>
              </a:extLst>
            </p:cNvPr>
            <p:cNvCxnSpPr/>
            <p:nvPr/>
          </p:nvCxnSpPr>
          <p:spPr>
            <a:xfrm>
              <a:off x="3352451" y="2994658"/>
              <a:ext cx="5147262" cy="0"/>
            </a:xfrm>
            <a:prstGeom prst="line">
              <a:avLst/>
            </a:prstGeom>
            <a:noFill/>
            <a:ln w="12700" cap="flat" cmpd="sng" algn="ctr">
              <a:solidFill>
                <a:sysClr val="windowText" lastClr="000000"/>
              </a:solidFill>
              <a:prstDash val="dash"/>
            </a:ln>
            <a:effectLst/>
          </p:spPr>
        </p:cxnSp>
        <p:sp>
          <p:nvSpPr>
            <p:cNvPr id="25" name="TextBox 24">
              <a:extLst>
                <a:ext uri="{FF2B5EF4-FFF2-40B4-BE49-F238E27FC236}">
                  <a16:creationId xmlns:a16="http://schemas.microsoft.com/office/drawing/2014/main" id="{3D37B3DB-1C25-9644-805A-16F0B5732706}"/>
                </a:ext>
              </a:extLst>
            </p:cNvPr>
            <p:cNvSpPr txBox="1"/>
            <p:nvPr/>
          </p:nvSpPr>
          <p:spPr>
            <a:xfrm>
              <a:off x="2349067" y="3671237"/>
              <a:ext cx="1224388"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Network</a:t>
              </a:r>
            </a:p>
          </p:txBody>
        </p:sp>
        <p:sp>
          <p:nvSpPr>
            <p:cNvPr id="26" name="TextBox 25">
              <a:extLst>
                <a:ext uri="{FF2B5EF4-FFF2-40B4-BE49-F238E27FC236}">
                  <a16:creationId xmlns:a16="http://schemas.microsoft.com/office/drawing/2014/main" id="{56FEFD46-159C-5848-865A-A466E6DF5BEF}"/>
                </a:ext>
              </a:extLst>
            </p:cNvPr>
            <p:cNvSpPr txBox="1"/>
            <p:nvPr/>
          </p:nvSpPr>
          <p:spPr>
            <a:xfrm>
              <a:off x="2355238" y="3077264"/>
              <a:ext cx="1224388"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Transport</a:t>
              </a:r>
            </a:p>
          </p:txBody>
        </p:sp>
        <p:sp>
          <p:nvSpPr>
            <p:cNvPr id="27" name="TextBox 26">
              <a:extLst>
                <a:ext uri="{FF2B5EF4-FFF2-40B4-BE49-F238E27FC236}">
                  <a16:creationId xmlns:a16="http://schemas.microsoft.com/office/drawing/2014/main" id="{2A05840F-E8F9-1248-A8B0-64F7DE49604B}"/>
                </a:ext>
              </a:extLst>
            </p:cNvPr>
            <p:cNvSpPr txBox="1"/>
            <p:nvPr/>
          </p:nvSpPr>
          <p:spPr>
            <a:xfrm>
              <a:off x="2217336" y="2204824"/>
              <a:ext cx="1379850"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Application</a:t>
              </a:r>
            </a:p>
          </p:txBody>
        </p:sp>
        <p:sp>
          <p:nvSpPr>
            <p:cNvPr id="28" name="TextBox 27">
              <a:extLst>
                <a:ext uri="{FF2B5EF4-FFF2-40B4-BE49-F238E27FC236}">
                  <a16:creationId xmlns:a16="http://schemas.microsoft.com/office/drawing/2014/main" id="{16D08199-2156-5E47-8400-89F2FF7E05B6}"/>
                </a:ext>
              </a:extLst>
            </p:cNvPr>
            <p:cNvSpPr txBox="1"/>
            <p:nvPr/>
          </p:nvSpPr>
          <p:spPr>
            <a:xfrm>
              <a:off x="3887697" y="4256509"/>
              <a:ext cx="176041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HTTP/2 over TCP</a:t>
              </a:r>
            </a:p>
          </p:txBody>
        </p:sp>
        <p:sp>
          <p:nvSpPr>
            <p:cNvPr id="29" name="Right Brace 28">
              <a:extLst>
                <a:ext uri="{FF2B5EF4-FFF2-40B4-BE49-F238E27FC236}">
                  <a16:creationId xmlns:a16="http://schemas.microsoft.com/office/drawing/2014/main" id="{A2D8FD90-2BF4-CC45-9AB0-51A5BE04C10B}"/>
                </a:ext>
              </a:extLst>
            </p:cNvPr>
            <p:cNvSpPr/>
            <p:nvPr/>
          </p:nvSpPr>
          <p:spPr>
            <a:xfrm>
              <a:off x="8194669" y="1877058"/>
              <a:ext cx="155448" cy="1050444"/>
            </a:xfrm>
            <a:prstGeom prst="rightBrace">
              <a:avLst/>
            </a:prstGeom>
            <a:noFill/>
            <a:ln w="12700" cap="flat" cmpd="sng" algn="ctr">
              <a:solidFill>
                <a:sysClr val="windowText" lastClr="000000"/>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30" name="TextBox 29">
              <a:extLst>
                <a:ext uri="{FF2B5EF4-FFF2-40B4-BE49-F238E27FC236}">
                  <a16:creationId xmlns:a16="http://schemas.microsoft.com/office/drawing/2014/main" id="{62CBF145-CA1B-E44D-9B14-4357D6C18D99}"/>
                </a:ext>
              </a:extLst>
            </p:cNvPr>
            <p:cNvSpPr txBox="1"/>
            <p:nvPr/>
          </p:nvSpPr>
          <p:spPr>
            <a:xfrm>
              <a:off x="8175178" y="2220885"/>
              <a:ext cx="900059" cy="3385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HTTP/3</a:t>
              </a:r>
            </a:p>
          </p:txBody>
        </p:sp>
        <p:sp>
          <p:nvSpPr>
            <p:cNvPr id="31" name="TextBox 30">
              <a:extLst>
                <a:ext uri="{FF2B5EF4-FFF2-40B4-BE49-F238E27FC236}">
                  <a16:creationId xmlns:a16="http://schemas.microsoft.com/office/drawing/2014/main" id="{CB088D5D-930F-554A-8373-AC6F0FD83F5E}"/>
                </a:ext>
              </a:extLst>
            </p:cNvPr>
            <p:cNvSpPr txBox="1"/>
            <p:nvPr/>
          </p:nvSpPr>
          <p:spPr>
            <a:xfrm>
              <a:off x="6183312" y="4220148"/>
              <a:ext cx="282641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HTTP/2 over QUIC over UDP</a:t>
              </a:r>
            </a:p>
          </p:txBody>
        </p:sp>
      </p:grpSp>
      <p:sp>
        <p:nvSpPr>
          <p:cNvPr id="33" name="Rectangle 32">
            <a:extLst>
              <a:ext uri="{FF2B5EF4-FFF2-40B4-BE49-F238E27FC236}">
                <a16:creationId xmlns:a16="http://schemas.microsoft.com/office/drawing/2014/main" id="{F0C2C813-D5E8-1E4C-8CB3-7D545EA865A4}"/>
              </a:ext>
            </a:extLst>
          </p:cNvPr>
          <p:cNvSpPr/>
          <p:nvPr/>
        </p:nvSpPr>
        <p:spPr>
          <a:xfrm>
            <a:off x="6134100" y="3060700"/>
            <a:ext cx="4940300" cy="3492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Slide Number Placeholder 2">
            <a:extLst>
              <a:ext uri="{FF2B5EF4-FFF2-40B4-BE49-F238E27FC236}">
                <a16:creationId xmlns:a16="http://schemas.microsoft.com/office/drawing/2014/main" id="{FD449AB4-BB35-4340-ACBD-E3F110433666}"/>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73</a:t>
            </a:fld>
            <a:endParaRPr lang="en-US" dirty="0"/>
          </a:p>
        </p:txBody>
      </p:sp>
    </p:spTree>
    <p:extLst>
      <p:ext uri="{BB962C8B-B14F-4D97-AF65-F5344CB8AC3E}">
        <p14:creationId xmlns:p14="http://schemas.microsoft.com/office/powerpoint/2010/main" val="38473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33"/>
                                        </p:tgtEl>
                                      </p:cBhvr>
                                    </p:animEffect>
                                    <p:set>
                                      <p:cBhvr>
                                        <p:cTn id="12"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a:bodyPr>
          <a:lstStyle/>
          <a:p>
            <a:r>
              <a:rPr lang="en-US" sz="4800" dirty="0"/>
              <a:t>QUIC: Quick UDP Internet Connections</a:t>
            </a:r>
            <a:endParaRPr lang="en-US" sz="4400" b="0" dirty="0"/>
          </a:p>
        </p:txBody>
      </p:sp>
      <p:sp>
        <p:nvSpPr>
          <p:cNvPr id="5" name="Content Placeholder 3">
            <a:extLst>
              <a:ext uri="{FF2B5EF4-FFF2-40B4-BE49-F238E27FC236}">
                <a16:creationId xmlns:a16="http://schemas.microsoft.com/office/drawing/2014/main" id="{2E9214B3-CD75-BA4B-9D47-70445519F4F9}"/>
              </a:ext>
            </a:extLst>
          </p:cNvPr>
          <p:cNvSpPr txBox="1">
            <a:spLocks/>
          </p:cNvSpPr>
          <p:nvPr/>
        </p:nvSpPr>
        <p:spPr>
          <a:xfrm>
            <a:off x="723900" y="1498601"/>
            <a:ext cx="10515600" cy="102869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2200"/>
              </a:spcBef>
              <a:spcAft>
                <a:spcPts val="0"/>
              </a:spcAft>
              <a:buClr>
                <a:srgbClr val="0000A3"/>
              </a:buClr>
              <a:buSzTx/>
              <a:buFont typeface="Wingdings" pitchFamily="2" charset="2"/>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adopts approaches we’ve studied in this chapter for connection establishment, error control, congestion control</a:t>
            </a: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Content Placeholder 6">
            <a:extLst>
              <a:ext uri="{FF2B5EF4-FFF2-40B4-BE49-F238E27FC236}">
                <a16:creationId xmlns:a16="http://schemas.microsoft.com/office/drawing/2014/main" id="{3777E4FE-DA5A-4E48-B610-6339C350A768}"/>
              </a:ext>
            </a:extLst>
          </p:cNvPr>
          <p:cNvSpPr>
            <a:spLocks noGrp="1"/>
          </p:cNvSpPr>
          <p:nvPr>
            <p:ph idx="1"/>
          </p:nvPr>
        </p:nvSpPr>
        <p:spPr>
          <a:xfrm>
            <a:off x="806805" y="4750865"/>
            <a:ext cx="10651413" cy="1675335"/>
          </a:xfrm>
        </p:spPr>
        <p:txBody>
          <a:bodyPr>
            <a:normAutofit/>
          </a:bodyPr>
          <a:lstStyle/>
          <a:p>
            <a:r>
              <a:rPr lang="en-US" dirty="0"/>
              <a:t> multiple application-level “streams” multiplexed over single QUIC connection</a:t>
            </a:r>
          </a:p>
          <a:p>
            <a:pPr lvl="1"/>
            <a:r>
              <a:rPr lang="en-US" dirty="0"/>
              <a:t>separate reliable data transfer, security</a:t>
            </a:r>
          </a:p>
          <a:p>
            <a:pPr lvl="1"/>
            <a:r>
              <a:rPr lang="en-US" dirty="0"/>
              <a:t>common congestion control</a:t>
            </a:r>
          </a:p>
          <a:p>
            <a:endParaRPr lang="en-US" dirty="0"/>
          </a:p>
        </p:txBody>
      </p:sp>
      <p:sp>
        <p:nvSpPr>
          <p:cNvPr id="8" name="Content Placeholder 3">
            <a:extLst>
              <a:ext uri="{FF2B5EF4-FFF2-40B4-BE49-F238E27FC236}">
                <a16:creationId xmlns:a16="http://schemas.microsoft.com/office/drawing/2014/main" id="{10DF9673-8E09-094A-B15C-D9EA31F6C15C}"/>
              </a:ext>
            </a:extLst>
          </p:cNvPr>
          <p:cNvSpPr txBox="1">
            <a:spLocks/>
          </p:cNvSpPr>
          <p:nvPr/>
        </p:nvSpPr>
        <p:spPr>
          <a:xfrm>
            <a:off x="673100" y="2565401"/>
            <a:ext cx="10515600" cy="209549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600" b="1" i="0" u="none" strike="noStrike" kern="1200" cap="none" spc="0" normalizeH="0" baseline="0" noProof="0" dirty="0">
                <a:ln>
                  <a:noFill/>
                </a:ln>
                <a:solidFill>
                  <a:srgbClr val="0000A3"/>
                </a:solidFill>
                <a:effectLst/>
                <a:uLnTx/>
                <a:uFillTx/>
                <a:latin typeface="Calibri"/>
                <a:ea typeface="+mn-ea"/>
                <a:cs typeface="+mn-cs"/>
              </a:rPr>
              <a:t>error and congestion control: </a:t>
            </a:r>
            <a:r>
              <a:rPr kumimoji="0" lang="en-US" sz="2600" b="0" i="0" u="none" strike="noStrike" kern="1200" cap="none" spc="0" normalizeH="0" baseline="0" noProof="0" dirty="0">
                <a:ln>
                  <a:noFill/>
                </a:ln>
                <a:solidFill>
                  <a:prstClr val="black"/>
                </a:solidFill>
                <a:effectLst/>
                <a:uLnTx/>
                <a:uFillTx/>
                <a:latin typeface="Calibri"/>
                <a:ea typeface="+mn-ea"/>
                <a:cs typeface="+mn-cs"/>
              </a:rPr>
              <a:t>“Readers familiar with TCP’s loss detection and congestion control will find algorithms here that parallel well-known TCP ones.” </a:t>
            </a:r>
            <a:r>
              <a:rPr kumimoji="0" lang="en-US" sz="1800" b="0" i="0" u="none" strike="noStrike" kern="1200" cap="none" spc="0" normalizeH="0" baseline="0" noProof="0" dirty="0">
                <a:ln>
                  <a:noFill/>
                </a:ln>
                <a:solidFill>
                  <a:prstClr val="black"/>
                </a:solidFill>
                <a:effectLst/>
                <a:uLnTx/>
                <a:uFillTx/>
                <a:latin typeface="Calibri"/>
                <a:ea typeface="+mn-ea"/>
                <a:cs typeface="+mn-cs"/>
              </a:rPr>
              <a:t>[from QUIC specification]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600" b="1" i="0" u="none" strike="noStrike" kern="1200" cap="none" spc="0" normalizeH="0" baseline="0" noProof="0" dirty="0">
                <a:ln>
                  <a:noFill/>
                </a:ln>
                <a:solidFill>
                  <a:srgbClr val="0000A3"/>
                </a:solidFill>
                <a:effectLst/>
                <a:uLnTx/>
                <a:uFillTx/>
                <a:latin typeface="Calibri"/>
                <a:ea typeface="+mn-ea"/>
                <a:cs typeface="+mn-cs"/>
              </a:rPr>
              <a:t>connection establishment: </a:t>
            </a:r>
            <a:r>
              <a:rPr kumimoji="0" lang="en-US" sz="2600" b="0" i="0" u="none" strike="noStrike" kern="1200" cap="none" spc="0" normalizeH="0" baseline="0" noProof="0" dirty="0">
                <a:ln>
                  <a:noFill/>
                </a:ln>
                <a:solidFill>
                  <a:prstClr val="black"/>
                </a:solidFill>
                <a:effectLst/>
                <a:uLnTx/>
                <a:uFillTx/>
                <a:latin typeface="Calibri"/>
                <a:ea typeface="+mn-ea"/>
                <a:cs typeface="+mn-cs"/>
              </a:rPr>
              <a:t>reliability, congestion control, authentication, encryption, state established in one RTT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2">
            <a:extLst>
              <a:ext uri="{FF2B5EF4-FFF2-40B4-BE49-F238E27FC236}">
                <a16:creationId xmlns:a16="http://schemas.microsoft.com/office/drawing/2014/main" id="{4E07038B-ED19-5842-A33E-2BCFB1164603}"/>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74</a:t>
            </a:fld>
            <a:endParaRPr lang="en-US" dirty="0"/>
          </a:p>
        </p:txBody>
      </p:sp>
    </p:spTree>
    <p:extLst>
      <p:ext uri="{BB962C8B-B14F-4D97-AF65-F5344CB8AC3E}">
        <p14:creationId xmlns:p14="http://schemas.microsoft.com/office/powerpoint/2010/main" val="311062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dissolve">
                                      <p:cBhvr>
                                        <p:cTn id="17" dur="500"/>
                                        <p:tgtEl>
                                          <p:spTgt spid="7">
                                            <p:txEl>
                                              <p:pRg st="0" end="0"/>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dissolve">
                                      <p:cBhvr>
                                        <p:cTn id="20" dur="500"/>
                                        <p:tgtEl>
                                          <p:spTgt spid="7">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dissolve">
                                      <p:cBhvr>
                                        <p:cTn id="23"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bldLvl="2"/>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a:bodyPr>
          <a:lstStyle/>
          <a:p>
            <a:r>
              <a:rPr lang="en-US" sz="4800" dirty="0"/>
              <a:t>QUIC: Connection establishment</a:t>
            </a:r>
            <a:endParaRPr lang="en-US" sz="4400" b="0" dirty="0"/>
          </a:p>
        </p:txBody>
      </p:sp>
      <p:sp>
        <p:nvSpPr>
          <p:cNvPr id="5" name="Line 25">
            <a:extLst>
              <a:ext uri="{FF2B5EF4-FFF2-40B4-BE49-F238E27FC236}">
                <a16:creationId xmlns:a16="http://schemas.microsoft.com/office/drawing/2014/main" id="{9C4BED4D-BA37-BE46-96DD-07DADA1A1BED}"/>
              </a:ext>
            </a:extLst>
          </p:cNvPr>
          <p:cNvSpPr>
            <a:spLocks noChangeShapeType="1"/>
          </p:cNvSpPr>
          <p:nvPr/>
        </p:nvSpPr>
        <p:spPr bwMode="auto">
          <a:xfrm>
            <a:off x="3068451" y="2380850"/>
            <a:ext cx="11746" cy="1766326"/>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6" name="Line 39">
            <a:extLst>
              <a:ext uri="{FF2B5EF4-FFF2-40B4-BE49-F238E27FC236}">
                <a16:creationId xmlns:a16="http://schemas.microsoft.com/office/drawing/2014/main" id="{88C45933-40B9-E64A-85D5-07042017B5E6}"/>
              </a:ext>
            </a:extLst>
          </p:cNvPr>
          <p:cNvSpPr>
            <a:spLocks noChangeShapeType="1"/>
          </p:cNvSpPr>
          <p:nvPr/>
        </p:nvSpPr>
        <p:spPr bwMode="auto">
          <a:xfrm flipH="1">
            <a:off x="4567707" y="2453875"/>
            <a:ext cx="29506" cy="1738377"/>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5" name="Line 104">
            <a:extLst>
              <a:ext uri="{FF2B5EF4-FFF2-40B4-BE49-F238E27FC236}">
                <a16:creationId xmlns:a16="http://schemas.microsoft.com/office/drawing/2014/main" id="{DEA43D0F-FE4E-6444-803A-4AC3D317AF1D}"/>
              </a:ext>
            </a:extLst>
          </p:cNvPr>
          <p:cNvSpPr>
            <a:spLocks noChangeShapeType="1"/>
          </p:cNvSpPr>
          <p:nvPr/>
        </p:nvSpPr>
        <p:spPr bwMode="auto">
          <a:xfrm>
            <a:off x="3112900" y="2485625"/>
            <a:ext cx="1479550" cy="3159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 name="Text Box 110">
            <a:extLst>
              <a:ext uri="{FF2B5EF4-FFF2-40B4-BE49-F238E27FC236}">
                <a16:creationId xmlns:a16="http://schemas.microsoft.com/office/drawing/2014/main" id="{20BA3ED4-36CC-9544-98A9-EA509F55B659}"/>
              </a:ext>
            </a:extLst>
          </p:cNvPr>
          <p:cNvSpPr txBox="1">
            <a:spLocks noChangeArrowheads="1"/>
          </p:cNvSpPr>
          <p:nvPr/>
        </p:nvSpPr>
        <p:spPr bwMode="auto">
          <a:xfrm>
            <a:off x="1411272" y="2446164"/>
            <a:ext cx="1667444"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TCP handshake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ahoma" charset="0"/>
                <a:ea typeface="ＭＳ Ｐゴシック" charset="0"/>
                <a:cs typeface="+mn-cs"/>
              </a:rPr>
              <a:t>(transport layer)</a:t>
            </a:r>
          </a:p>
        </p:txBody>
      </p:sp>
      <p:grpSp>
        <p:nvGrpSpPr>
          <p:cNvPr id="45" name="Group 116">
            <a:extLst>
              <a:ext uri="{FF2B5EF4-FFF2-40B4-BE49-F238E27FC236}">
                <a16:creationId xmlns:a16="http://schemas.microsoft.com/office/drawing/2014/main" id="{05B15A5D-4328-A441-B3FC-F81F57D4EEB2}"/>
              </a:ext>
            </a:extLst>
          </p:cNvPr>
          <p:cNvGrpSpPr>
            <a:grpSpLocks/>
          </p:cNvGrpSpPr>
          <p:nvPr/>
        </p:nvGrpSpPr>
        <p:grpSpPr bwMode="auto">
          <a:xfrm>
            <a:off x="2596963" y="1844275"/>
            <a:ext cx="620713" cy="487363"/>
            <a:chOff x="-44" y="1473"/>
            <a:chExt cx="981" cy="1105"/>
          </a:xfrm>
        </p:grpSpPr>
        <p:pic>
          <p:nvPicPr>
            <p:cNvPr id="79" name="Picture 117" descr="desktop_computer_stylized_medium">
              <a:extLst>
                <a:ext uri="{FF2B5EF4-FFF2-40B4-BE49-F238E27FC236}">
                  <a16:creationId xmlns:a16="http://schemas.microsoft.com/office/drawing/2014/main" id="{4F29F569-59F0-9C46-911D-DD62143FA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Freeform 118">
              <a:extLst>
                <a:ext uri="{FF2B5EF4-FFF2-40B4-BE49-F238E27FC236}">
                  <a16:creationId xmlns:a16="http://schemas.microsoft.com/office/drawing/2014/main" id="{DF44085E-A434-B74D-9FFC-405767956F4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6" name="Group 119">
            <a:extLst>
              <a:ext uri="{FF2B5EF4-FFF2-40B4-BE49-F238E27FC236}">
                <a16:creationId xmlns:a16="http://schemas.microsoft.com/office/drawing/2014/main" id="{A7B90A8A-D028-4B44-A36B-2A3A02C52290}"/>
              </a:ext>
            </a:extLst>
          </p:cNvPr>
          <p:cNvGrpSpPr>
            <a:grpSpLocks/>
          </p:cNvGrpSpPr>
          <p:nvPr/>
        </p:nvGrpSpPr>
        <p:grpSpPr bwMode="auto">
          <a:xfrm>
            <a:off x="4405125" y="1825225"/>
            <a:ext cx="336550" cy="512763"/>
            <a:chOff x="4140" y="429"/>
            <a:chExt cx="1425" cy="2396"/>
          </a:xfrm>
        </p:grpSpPr>
        <p:sp>
          <p:nvSpPr>
            <p:cNvPr id="47" name="Freeform 120">
              <a:extLst>
                <a:ext uri="{FF2B5EF4-FFF2-40B4-BE49-F238E27FC236}">
                  <a16:creationId xmlns:a16="http://schemas.microsoft.com/office/drawing/2014/main" id="{08B25BDC-C11B-7445-9ACE-530694381C99}"/>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8" name="Rectangle 121">
              <a:extLst>
                <a:ext uri="{FF2B5EF4-FFF2-40B4-BE49-F238E27FC236}">
                  <a16:creationId xmlns:a16="http://schemas.microsoft.com/office/drawing/2014/main" id="{B20D776D-D65C-E547-99EE-D97FD4573207}"/>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9" name="Freeform 122">
              <a:extLst>
                <a:ext uri="{FF2B5EF4-FFF2-40B4-BE49-F238E27FC236}">
                  <a16:creationId xmlns:a16="http://schemas.microsoft.com/office/drawing/2014/main" id="{2EF7936B-B98E-C14D-9E56-4F80B95855C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0" name="Freeform 123">
              <a:extLst>
                <a:ext uri="{FF2B5EF4-FFF2-40B4-BE49-F238E27FC236}">
                  <a16:creationId xmlns:a16="http://schemas.microsoft.com/office/drawing/2014/main" id="{C22063C8-98A9-4343-AEF8-2EFD61950B6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1" name="Rectangle 124">
              <a:extLst>
                <a:ext uri="{FF2B5EF4-FFF2-40B4-BE49-F238E27FC236}">
                  <a16:creationId xmlns:a16="http://schemas.microsoft.com/office/drawing/2014/main" id="{C86D734F-6A3D-5740-AD55-1591F613841E}"/>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52" name="Group 125">
              <a:extLst>
                <a:ext uri="{FF2B5EF4-FFF2-40B4-BE49-F238E27FC236}">
                  <a16:creationId xmlns:a16="http://schemas.microsoft.com/office/drawing/2014/main" id="{7DC279C6-96EE-8646-BB6A-A80EB220F3AA}"/>
                </a:ext>
              </a:extLst>
            </p:cNvPr>
            <p:cNvGrpSpPr>
              <a:grpSpLocks/>
            </p:cNvGrpSpPr>
            <p:nvPr/>
          </p:nvGrpSpPr>
          <p:grpSpPr bwMode="auto">
            <a:xfrm>
              <a:off x="4749" y="668"/>
              <a:ext cx="581" cy="145"/>
              <a:chOff x="614" y="2568"/>
              <a:chExt cx="725" cy="139"/>
            </a:xfrm>
          </p:grpSpPr>
          <p:sp>
            <p:nvSpPr>
              <p:cNvPr id="77" name="AutoShape 126">
                <a:extLst>
                  <a:ext uri="{FF2B5EF4-FFF2-40B4-BE49-F238E27FC236}">
                    <a16:creationId xmlns:a16="http://schemas.microsoft.com/office/drawing/2014/main" id="{0B36DDBF-CF03-9041-B023-1348757494C3}"/>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8" name="AutoShape 127">
                <a:extLst>
                  <a:ext uri="{FF2B5EF4-FFF2-40B4-BE49-F238E27FC236}">
                    <a16:creationId xmlns:a16="http://schemas.microsoft.com/office/drawing/2014/main" id="{7A59F2CB-A29D-CA45-B239-ABC8A50C4D0C}"/>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53" name="Rectangle 128">
              <a:extLst>
                <a:ext uri="{FF2B5EF4-FFF2-40B4-BE49-F238E27FC236}">
                  <a16:creationId xmlns:a16="http://schemas.microsoft.com/office/drawing/2014/main" id="{812143BC-E04E-3643-88D3-F518F08FDF0B}"/>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54" name="Group 129">
              <a:extLst>
                <a:ext uri="{FF2B5EF4-FFF2-40B4-BE49-F238E27FC236}">
                  <a16:creationId xmlns:a16="http://schemas.microsoft.com/office/drawing/2014/main" id="{354CCBB5-B9C6-6942-AC5F-3687938C3258}"/>
                </a:ext>
              </a:extLst>
            </p:cNvPr>
            <p:cNvGrpSpPr>
              <a:grpSpLocks/>
            </p:cNvGrpSpPr>
            <p:nvPr/>
          </p:nvGrpSpPr>
          <p:grpSpPr bwMode="auto">
            <a:xfrm>
              <a:off x="4747" y="994"/>
              <a:ext cx="581" cy="134"/>
              <a:chOff x="614" y="2568"/>
              <a:chExt cx="725" cy="139"/>
            </a:xfrm>
          </p:grpSpPr>
          <p:sp>
            <p:nvSpPr>
              <p:cNvPr id="75" name="AutoShape 130">
                <a:extLst>
                  <a:ext uri="{FF2B5EF4-FFF2-40B4-BE49-F238E27FC236}">
                    <a16:creationId xmlns:a16="http://schemas.microsoft.com/office/drawing/2014/main" id="{EB7C97D8-291A-DA46-98C3-1C910333F417}"/>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6" name="AutoShape 131">
                <a:extLst>
                  <a:ext uri="{FF2B5EF4-FFF2-40B4-BE49-F238E27FC236}">
                    <a16:creationId xmlns:a16="http://schemas.microsoft.com/office/drawing/2014/main" id="{B1B8D70D-52FE-834D-B584-42FAD990E0A9}"/>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55" name="Rectangle 132">
              <a:extLst>
                <a:ext uri="{FF2B5EF4-FFF2-40B4-BE49-F238E27FC236}">
                  <a16:creationId xmlns:a16="http://schemas.microsoft.com/office/drawing/2014/main" id="{6F44B4E7-0BAF-BD4D-AB09-8F68566849C1}"/>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6" name="Rectangle 133">
              <a:extLst>
                <a:ext uri="{FF2B5EF4-FFF2-40B4-BE49-F238E27FC236}">
                  <a16:creationId xmlns:a16="http://schemas.microsoft.com/office/drawing/2014/main" id="{E096E649-FB98-A440-A0AA-87ACB61BF19E}"/>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57" name="Group 134">
              <a:extLst>
                <a:ext uri="{FF2B5EF4-FFF2-40B4-BE49-F238E27FC236}">
                  <a16:creationId xmlns:a16="http://schemas.microsoft.com/office/drawing/2014/main" id="{4A761FF6-BF42-0C42-B867-FBBD6C66E1F2}"/>
                </a:ext>
              </a:extLst>
            </p:cNvPr>
            <p:cNvGrpSpPr>
              <a:grpSpLocks/>
            </p:cNvGrpSpPr>
            <p:nvPr/>
          </p:nvGrpSpPr>
          <p:grpSpPr bwMode="auto">
            <a:xfrm>
              <a:off x="4735" y="1627"/>
              <a:ext cx="582" cy="151"/>
              <a:chOff x="614" y="2568"/>
              <a:chExt cx="725" cy="139"/>
            </a:xfrm>
          </p:grpSpPr>
          <p:sp>
            <p:nvSpPr>
              <p:cNvPr id="73" name="AutoShape 135">
                <a:extLst>
                  <a:ext uri="{FF2B5EF4-FFF2-40B4-BE49-F238E27FC236}">
                    <a16:creationId xmlns:a16="http://schemas.microsoft.com/office/drawing/2014/main" id="{5464F3AB-216D-124D-939F-704C7CCC22CF}"/>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4" name="AutoShape 136">
                <a:extLst>
                  <a:ext uri="{FF2B5EF4-FFF2-40B4-BE49-F238E27FC236}">
                    <a16:creationId xmlns:a16="http://schemas.microsoft.com/office/drawing/2014/main" id="{ED89168E-72D2-FF4F-B7EF-6AB182DDFB2A}"/>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58" name="Freeform 137">
              <a:extLst>
                <a:ext uri="{FF2B5EF4-FFF2-40B4-BE49-F238E27FC236}">
                  <a16:creationId xmlns:a16="http://schemas.microsoft.com/office/drawing/2014/main" id="{678B45D0-D6A4-E547-A6AB-6CA05B4F04E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59" name="Group 138">
              <a:extLst>
                <a:ext uri="{FF2B5EF4-FFF2-40B4-BE49-F238E27FC236}">
                  <a16:creationId xmlns:a16="http://schemas.microsoft.com/office/drawing/2014/main" id="{93894FC4-66FF-A141-A8FA-F4467B81742C}"/>
                </a:ext>
              </a:extLst>
            </p:cNvPr>
            <p:cNvGrpSpPr>
              <a:grpSpLocks/>
            </p:cNvGrpSpPr>
            <p:nvPr/>
          </p:nvGrpSpPr>
          <p:grpSpPr bwMode="auto">
            <a:xfrm>
              <a:off x="4739" y="1327"/>
              <a:ext cx="582" cy="139"/>
              <a:chOff x="614" y="2568"/>
              <a:chExt cx="725" cy="139"/>
            </a:xfrm>
          </p:grpSpPr>
          <p:sp>
            <p:nvSpPr>
              <p:cNvPr id="71" name="AutoShape 139">
                <a:extLst>
                  <a:ext uri="{FF2B5EF4-FFF2-40B4-BE49-F238E27FC236}">
                    <a16:creationId xmlns:a16="http://schemas.microsoft.com/office/drawing/2014/main" id="{0B5B4221-43A5-794B-8779-2C6FA0946B47}"/>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2" name="AutoShape 140">
                <a:extLst>
                  <a:ext uri="{FF2B5EF4-FFF2-40B4-BE49-F238E27FC236}">
                    <a16:creationId xmlns:a16="http://schemas.microsoft.com/office/drawing/2014/main" id="{C2AF8E78-80D6-6944-986D-4D173EA2B990}"/>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60" name="Rectangle 141">
              <a:extLst>
                <a:ext uri="{FF2B5EF4-FFF2-40B4-BE49-F238E27FC236}">
                  <a16:creationId xmlns:a16="http://schemas.microsoft.com/office/drawing/2014/main" id="{E8A6DBCF-DF01-4B4B-A482-6EE295F9469A}"/>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 name="Freeform 142">
              <a:extLst>
                <a:ext uri="{FF2B5EF4-FFF2-40B4-BE49-F238E27FC236}">
                  <a16:creationId xmlns:a16="http://schemas.microsoft.com/office/drawing/2014/main" id="{4A8FDAF3-5C2E-4549-BC2D-F5D371A5BF8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Freeform 143">
              <a:extLst>
                <a:ext uri="{FF2B5EF4-FFF2-40B4-BE49-F238E27FC236}">
                  <a16:creationId xmlns:a16="http://schemas.microsoft.com/office/drawing/2014/main" id="{27C6D15B-AD3A-974C-955B-6AC23ACE581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 name="Oval 144">
              <a:extLst>
                <a:ext uri="{FF2B5EF4-FFF2-40B4-BE49-F238E27FC236}">
                  <a16:creationId xmlns:a16="http://schemas.microsoft.com/office/drawing/2014/main" id="{DE337FA2-6FB5-6140-BAED-B6974915AFA5}"/>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 name="Freeform 145">
              <a:extLst>
                <a:ext uri="{FF2B5EF4-FFF2-40B4-BE49-F238E27FC236}">
                  <a16:creationId xmlns:a16="http://schemas.microsoft.com/office/drawing/2014/main" id="{E36437D8-92DB-2B4F-90B6-43453829C487}"/>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5" name="AutoShape 146">
              <a:extLst>
                <a:ext uri="{FF2B5EF4-FFF2-40B4-BE49-F238E27FC236}">
                  <a16:creationId xmlns:a16="http://schemas.microsoft.com/office/drawing/2014/main" id="{1C6066DD-9182-8B41-BADA-B3930EFFFA59}"/>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6" name="AutoShape 147">
              <a:extLst>
                <a:ext uri="{FF2B5EF4-FFF2-40B4-BE49-F238E27FC236}">
                  <a16:creationId xmlns:a16="http://schemas.microsoft.com/office/drawing/2014/main" id="{5346E090-AA71-5047-9BDF-1A7AA07BF421}"/>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7" name="Oval 148">
              <a:extLst>
                <a:ext uri="{FF2B5EF4-FFF2-40B4-BE49-F238E27FC236}">
                  <a16:creationId xmlns:a16="http://schemas.microsoft.com/office/drawing/2014/main" id="{5CDD94BB-1E90-0744-8E1D-646B97296F47}"/>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8" name="Oval 149">
              <a:extLst>
                <a:ext uri="{FF2B5EF4-FFF2-40B4-BE49-F238E27FC236}">
                  <a16:creationId xmlns:a16="http://schemas.microsoft.com/office/drawing/2014/main" id="{557ADED5-CBD1-6747-85B1-2230D000C7B9}"/>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69" name="Oval 150">
              <a:extLst>
                <a:ext uri="{FF2B5EF4-FFF2-40B4-BE49-F238E27FC236}">
                  <a16:creationId xmlns:a16="http://schemas.microsoft.com/office/drawing/2014/main" id="{22F5D6E9-CAC5-8D45-977C-D459EA43C6B7}"/>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0" name="Rectangle 151">
              <a:extLst>
                <a:ext uri="{FF2B5EF4-FFF2-40B4-BE49-F238E27FC236}">
                  <a16:creationId xmlns:a16="http://schemas.microsoft.com/office/drawing/2014/main" id="{C49F52B6-7EBB-D740-89BC-D73BFAF70D66}"/>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45" name="Line 104">
            <a:extLst>
              <a:ext uri="{FF2B5EF4-FFF2-40B4-BE49-F238E27FC236}">
                <a16:creationId xmlns:a16="http://schemas.microsoft.com/office/drawing/2014/main" id="{C05A0638-0561-184C-B88A-83CE0B99673B}"/>
              </a:ext>
            </a:extLst>
          </p:cNvPr>
          <p:cNvSpPr>
            <a:spLocks noChangeShapeType="1"/>
          </p:cNvSpPr>
          <p:nvPr/>
        </p:nvSpPr>
        <p:spPr bwMode="auto">
          <a:xfrm flipH="1">
            <a:off x="3079562" y="2852337"/>
            <a:ext cx="1479550" cy="3159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Line 104">
            <a:extLst>
              <a:ext uri="{FF2B5EF4-FFF2-40B4-BE49-F238E27FC236}">
                <a16:creationId xmlns:a16="http://schemas.microsoft.com/office/drawing/2014/main" id="{8B56918A-5014-8F46-8CCE-CBEA09440003}"/>
              </a:ext>
            </a:extLst>
          </p:cNvPr>
          <p:cNvSpPr>
            <a:spLocks noChangeShapeType="1"/>
          </p:cNvSpPr>
          <p:nvPr/>
        </p:nvSpPr>
        <p:spPr bwMode="auto">
          <a:xfrm>
            <a:off x="3091128" y="3182311"/>
            <a:ext cx="1479550" cy="3159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7" name="Text Box 110">
            <a:extLst>
              <a:ext uri="{FF2B5EF4-FFF2-40B4-BE49-F238E27FC236}">
                <a16:creationId xmlns:a16="http://schemas.microsoft.com/office/drawing/2014/main" id="{E13AB8A0-1586-CE49-B5BB-BC4585309466}"/>
              </a:ext>
            </a:extLst>
          </p:cNvPr>
          <p:cNvSpPr txBox="1">
            <a:spLocks noChangeArrowheads="1"/>
          </p:cNvSpPr>
          <p:nvPr/>
        </p:nvSpPr>
        <p:spPr bwMode="auto">
          <a:xfrm>
            <a:off x="1457504" y="3320650"/>
            <a:ext cx="1556836"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TLS handshake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ahoma" charset="0"/>
                <a:ea typeface="ＭＳ Ｐゴシック" charset="0"/>
                <a:cs typeface="+mn-cs"/>
              </a:rPr>
              <a:t>(security)</a:t>
            </a:r>
          </a:p>
        </p:txBody>
      </p:sp>
      <p:sp>
        <p:nvSpPr>
          <p:cNvPr id="148" name="Line 104">
            <a:extLst>
              <a:ext uri="{FF2B5EF4-FFF2-40B4-BE49-F238E27FC236}">
                <a16:creationId xmlns:a16="http://schemas.microsoft.com/office/drawing/2014/main" id="{2A8075BB-6199-564E-A2AE-27CBCD566ED0}"/>
              </a:ext>
            </a:extLst>
          </p:cNvPr>
          <p:cNvSpPr>
            <a:spLocks noChangeShapeType="1"/>
          </p:cNvSpPr>
          <p:nvPr/>
        </p:nvSpPr>
        <p:spPr bwMode="auto">
          <a:xfrm flipH="1">
            <a:off x="3057790" y="3549023"/>
            <a:ext cx="1479550" cy="3159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9" name="Content Placeholder 3">
            <a:extLst>
              <a:ext uri="{FF2B5EF4-FFF2-40B4-BE49-F238E27FC236}">
                <a16:creationId xmlns:a16="http://schemas.microsoft.com/office/drawing/2014/main" id="{9696F7E8-2582-4947-8032-1DACA9C53819}"/>
              </a:ext>
            </a:extLst>
          </p:cNvPr>
          <p:cNvSpPr txBox="1">
            <a:spLocks/>
          </p:cNvSpPr>
          <p:nvPr/>
        </p:nvSpPr>
        <p:spPr>
          <a:xfrm>
            <a:off x="1198561" y="4421354"/>
            <a:ext cx="4452939" cy="209374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TCP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(reliability, congestion control state)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TLS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(authentication, crypto state)</a:t>
            </a:r>
          </a:p>
          <a:p>
            <a:pPr marL="508000"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2 serial handshakes</a:t>
            </a: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4" name="Line 104">
            <a:extLst>
              <a:ext uri="{FF2B5EF4-FFF2-40B4-BE49-F238E27FC236}">
                <a16:creationId xmlns:a16="http://schemas.microsoft.com/office/drawing/2014/main" id="{A731BD8A-822C-8E41-AB22-2027DB7C0735}"/>
              </a:ext>
            </a:extLst>
          </p:cNvPr>
          <p:cNvSpPr>
            <a:spLocks noChangeShapeType="1"/>
          </p:cNvSpPr>
          <p:nvPr/>
        </p:nvSpPr>
        <p:spPr bwMode="auto">
          <a:xfrm>
            <a:off x="3087500" y="3908025"/>
            <a:ext cx="1479550" cy="315913"/>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5" name="TextBox 194">
            <a:extLst>
              <a:ext uri="{FF2B5EF4-FFF2-40B4-BE49-F238E27FC236}">
                <a16:creationId xmlns:a16="http://schemas.microsoft.com/office/drawing/2014/main" id="{13979F95-5F08-4B4E-B3AF-BB5A69DC5771}"/>
              </a:ext>
            </a:extLst>
          </p:cNvPr>
          <p:cNvSpPr txBox="1"/>
          <p:nvPr/>
        </p:nvSpPr>
        <p:spPr>
          <a:xfrm>
            <a:off x="3505200" y="3860800"/>
            <a:ext cx="59971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grpSp>
        <p:nvGrpSpPr>
          <p:cNvPr id="4" name="Group 3">
            <a:extLst>
              <a:ext uri="{FF2B5EF4-FFF2-40B4-BE49-F238E27FC236}">
                <a16:creationId xmlns:a16="http://schemas.microsoft.com/office/drawing/2014/main" id="{B27720B8-7CD9-3D46-8BE1-8522E3B30B72}"/>
              </a:ext>
            </a:extLst>
          </p:cNvPr>
          <p:cNvGrpSpPr/>
          <p:nvPr/>
        </p:nvGrpSpPr>
        <p:grpSpPr>
          <a:xfrm>
            <a:off x="6354761" y="1850625"/>
            <a:ext cx="5087939" cy="4753374"/>
            <a:chOff x="6354761" y="1850625"/>
            <a:chExt cx="5087939" cy="4753374"/>
          </a:xfrm>
        </p:grpSpPr>
        <p:sp>
          <p:nvSpPr>
            <p:cNvPr id="150" name="Line 25">
              <a:extLst>
                <a:ext uri="{FF2B5EF4-FFF2-40B4-BE49-F238E27FC236}">
                  <a16:creationId xmlns:a16="http://schemas.microsoft.com/office/drawing/2014/main" id="{E201D1E1-11DD-1D41-965A-182F8EFC7560}"/>
                </a:ext>
              </a:extLst>
            </p:cNvPr>
            <p:cNvSpPr>
              <a:spLocks noChangeShapeType="1"/>
            </p:cNvSpPr>
            <p:nvPr/>
          </p:nvSpPr>
          <p:spPr bwMode="auto">
            <a:xfrm>
              <a:off x="8046851" y="2406250"/>
              <a:ext cx="11746" cy="1766326"/>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1" name="Line 39">
              <a:extLst>
                <a:ext uri="{FF2B5EF4-FFF2-40B4-BE49-F238E27FC236}">
                  <a16:creationId xmlns:a16="http://schemas.microsoft.com/office/drawing/2014/main" id="{E8CE9184-8004-6B4B-B08A-3AD4A505DEC2}"/>
                </a:ext>
              </a:extLst>
            </p:cNvPr>
            <p:cNvSpPr>
              <a:spLocks noChangeShapeType="1"/>
            </p:cNvSpPr>
            <p:nvPr/>
          </p:nvSpPr>
          <p:spPr bwMode="auto">
            <a:xfrm flipH="1">
              <a:off x="9546107" y="2479275"/>
              <a:ext cx="29506" cy="1738377"/>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2" name="Line 104">
              <a:extLst>
                <a:ext uri="{FF2B5EF4-FFF2-40B4-BE49-F238E27FC236}">
                  <a16:creationId xmlns:a16="http://schemas.microsoft.com/office/drawing/2014/main" id="{2F4BD7E0-F5D3-F84E-9962-D7160263FE7C}"/>
                </a:ext>
              </a:extLst>
            </p:cNvPr>
            <p:cNvSpPr>
              <a:spLocks noChangeShapeType="1"/>
            </p:cNvSpPr>
            <p:nvPr/>
          </p:nvSpPr>
          <p:spPr bwMode="auto">
            <a:xfrm>
              <a:off x="8091300" y="2511025"/>
              <a:ext cx="1479550" cy="3159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Text Box 110">
              <a:extLst>
                <a:ext uri="{FF2B5EF4-FFF2-40B4-BE49-F238E27FC236}">
                  <a16:creationId xmlns:a16="http://schemas.microsoft.com/office/drawing/2014/main" id="{142BBA39-1F6E-E049-B451-16DA815897F9}"/>
                </a:ext>
              </a:extLst>
            </p:cNvPr>
            <p:cNvSpPr txBox="1">
              <a:spLocks noChangeArrowheads="1"/>
            </p:cNvSpPr>
            <p:nvPr/>
          </p:nvSpPr>
          <p:spPr bwMode="auto">
            <a:xfrm>
              <a:off x="6385541" y="2649364"/>
              <a:ext cx="1701107"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QUIC handshake</a:t>
              </a:r>
            </a:p>
          </p:txBody>
        </p:sp>
        <p:grpSp>
          <p:nvGrpSpPr>
            <p:cNvPr id="154" name="Group 116">
              <a:extLst>
                <a:ext uri="{FF2B5EF4-FFF2-40B4-BE49-F238E27FC236}">
                  <a16:creationId xmlns:a16="http://schemas.microsoft.com/office/drawing/2014/main" id="{0333952F-7029-3942-B0B2-A306607461AF}"/>
                </a:ext>
              </a:extLst>
            </p:cNvPr>
            <p:cNvGrpSpPr>
              <a:grpSpLocks/>
            </p:cNvGrpSpPr>
            <p:nvPr/>
          </p:nvGrpSpPr>
          <p:grpSpPr bwMode="auto">
            <a:xfrm>
              <a:off x="7575363" y="1869675"/>
              <a:ext cx="620713" cy="487363"/>
              <a:chOff x="-44" y="1473"/>
              <a:chExt cx="981" cy="1105"/>
            </a:xfrm>
          </p:grpSpPr>
          <p:pic>
            <p:nvPicPr>
              <p:cNvPr id="155" name="Picture 117" descr="desktop_computer_stylized_medium">
                <a:extLst>
                  <a:ext uri="{FF2B5EF4-FFF2-40B4-BE49-F238E27FC236}">
                    <a16:creationId xmlns:a16="http://schemas.microsoft.com/office/drawing/2014/main" id="{8C72C79C-1EF7-DC4C-8FEF-AEDFD872B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Freeform 118">
                <a:extLst>
                  <a:ext uri="{FF2B5EF4-FFF2-40B4-BE49-F238E27FC236}">
                    <a16:creationId xmlns:a16="http://schemas.microsoft.com/office/drawing/2014/main" id="{E79F1797-B686-D046-AD47-8338B66A2AAC}"/>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57" name="Group 119">
              <a:extLst>
                <a:ext uri="{FF2B5EF4-FFF2-40B4-BE49-F238E27FC236}">
                  <a16:creationId xmlns:a16="http://schemas.microsoft.com/office/drawing/2014/main" id="{1921DDFF-2705-6C46-8A29-C8670E801926}"/>
                </a:ext>
              </a:extLst>
            </p:cNvPr>
            <p:cNvGrpSpPr>
              <a:grpSpLocks/>
            </p:cNvGrpSpPr>
            <p:nvPr/>
          </p:nvGrpSpPr>
          <p:grpSpPr bwMode="auto">
            <a:xfrm>
              <a:off x="9383525" y="1850625"/>
              <a:ext cx="336550" cy="512763"/>
              <a:chOff x="4140" y="429"/>
              <a:chExt cx="1425" cy="2396"/>
            </a:xfrm>
          </p:grpSpPr>
          <p:sp>
            <p:nvSpPr>
              <p:cNvPr id="158" name="Freeform 120">
                <a:extLst>
                  <a:ext uri="{FF2B5EF4-FFF2-40B4-BE49-F238E27FC236}">
                    <a16:creationId xmlns:a16="http://schemas.microsoft.com/office/drawing/2014/main" id="{72456C31-EC36-8A44-B815-A2C6390A18E9}"/>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9" name="Rectangle 121">
                <a:extLst>
                  <a:ext uri="{FF2B5EF4-FFF2-40B4-BE49-F238E27FC236}">
                    <a16:creationId xmlns:a16="http://schemas.microsoft.com/office/drawing/2014/main" id="{E0D0A96C-1B65-FB45-B4AC-BE954CCF223D}"/>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Freeform 122">
                <a:extLst>
                  <a:ext uri="{FF2B5EF4-FFF2-40B4-BE49-F238E27FC236}">
                    <a16:creationId xmlns:a16="http://schemas.microsoft.com/office/drawing/2014/main" id="{9BD4CF73-E838-F54D-8021-8ED53EE4FE2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Freeform 123">
                <a:extLst>
                  <a:ext uri="{FF2B5EF4-FFF2-40B4-BE49-F238E27FC236}">
                    <a16:creationId xmlns:a16="http://schemas.microsoft.com/office/drawing/2014/main" id="{DBF50D50-0488-C94B-8D14-F5DA31992A1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2" name="Rectangle 124">
                <a:extLst>
                  <a:ext uri="{FF2B5EF4-FFF2-40B4-BE49-F238E27FC236}">
                    <a16:creationId xmlns:a16="http://schemas.microsoft.com/office/drawing/2014/main" id="{9A12FE8D-764D-FD4C-A7F0-EF3E10F1E966}"/>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63" name="Group 125">
                <a:extLst>
                  <a:ext uri="{FF2B5EF4-FFF2-40B4-BE49-F238E27FC236}">
                    <a16:creationId xmlns:a16="http://schemas.microsoft.com/office/drawing/2014/main" id="{F033A249-6CC0-4B49-890B-E3CF3DE1BF77}"/>
                  </a:ext>
                </a:extLst>
              </p:cNvPr>
              <p:cNvGrpSpPr>
                <a:grpSpLocks/>
              </p:cNvGrpSpPr>
              <p:nvPr/>
            </p:nvGrpSpPr>
            <p:grpSpPr bwMode="auto">
              <a:xfrm>
                <a:off x="4749" y="668"/>
                <a:ext cx="581" cy="145"/>
                <a:chOff x="614" y="2568"/>
                <a:chExt cx="725" cy="139"/>
              </a:xfrm>
            </p:grpSpPr>
            <p:sp>
              <p:nvSpPr>
                <p:cNvPr id="188" name="AutoShape 126">
                  <a:extLst>
                    <a:ext uri="{FF2B5EF4-FFF2-40B4-BE49-F238E27FC236}">
                      <a16:creationId xmlns:a16="http://schemas.microsoft.com/office/drawing/2014/main" id="{C1DDDDBD-29CE-2444-934A-402C23FAE014}"/>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9" name="AutoShape 127">
                  <a:extLst>
                    <a:ext uri="{FF2B5EF4-FFF2-40B4-BE49-F238E27FC236}">
                      <a16:creationId xmlns:a16="http://schemas.microsoft.com/office/drawing/2014/main" id="{01E11103-D127-9F4D-8782-4F2BD127B8B5}"/>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4" name="Rectangle 128">
                <a:extLst>
                  <a:ext uri="{FF2B5EF4-FFF2-40B4-BE49-F238E27FC236}">
                    <a16:creationId xmlns:a16="http://schemas.microsoft.com/office/drawing/2014/main" id="{309ED177-B672-A84A-B0B1-070CA5D0950C}"/>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65" name="Group 129">
                <a:extLst>
                  <a:ext uri="{FF2B5EF4-FFF2-40B4-BE49-F238E27FC236}">
                    <a16:creationId xmlns:a16="http://schemas.microsoft.com/office/drawing/2014/main" id="{9F93E2F1-42AF-834D-A362-20CC6806EC35}"/>
                  </a:ext>
                </a:extLst>
              </p:cNvPr>
              <p:cNvGrpSpPr>
                <a:grpSpLocks/>
              </p:cNvGrpSpPr>
              <p:nvPr/>
            </p:nvGrpSpPr>
            <p:grpSpPr bwMode="auto">
              <a:xfrm>
                <a:off x="4747" y="994"/>
                <a:ext cx="581" cy="134"/>
                <a:chOff x="614" y="2568"/>
                <a:chExt cx="725" cy="139"/>
              </a:xfrm>
            </p:grpSpPr>
            <p:sp>
              <p:nvSpPr>
                <p:cNvPr id="186" name="AutoShape 130">
                  <a:extLst>
                    <a:ext uri="{FF2B5EF4-FFF2-40B4-BE49-F238E27FC236}">
                      <a16:creationId xmlns:a16="http://schemas.microsoft.com/office/drawing/2014/main" id="{5E4B6035-A038-8C40-AFB1-37B8051A2A72}"/>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7" name="AutoShape 131">
                  <a:extLst>
                    <a:ext uri="{FF2B5EF4-FFF2-40B4-BE49-F238E27FC236}">
                      <a16:creationId xmlns:a16="http://schemas.microsoft.com/office/drawing/2014/main" id="{C38DD557-C19B-304D-8127-436E9900635D}"/>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6" name="Rectangle 132">
                <a:extLst>
                  <a:ext uri="{FF2B5EF4-FFF2-40B4-BE49-F238E27FC236}">
                    <a16:creationId xmlns:a16="http://schemas.microsoft.com/office/drawing/2014/main" id="{08715FEE-F588-F143-AC60-6D5B71EF7CC9}"/>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7" name="Rectangle 133">
                <a:extLst>
                  <a:ext uri="{FF2B5EF4-FFF2-40B4-BE49-F238E27FC236}">
                    <a16:creationId xmlns:a16="http://schemas.microsoft.com/office/drawing/2014/main" id="{BA1EA49C-C760-6F48-8C48-289CF64926D5}"/>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68" name="Group 134">
                <a:extLst>
                  <a:ext uri="{FF2B5EF4-FFF2-40B4-BE49-F238E27FC236}">
                    <a16:creationId xmlns:a16="http://schemas.microsoft.com/office/drawing/2014/main" id="{D8DFEBA3-E77F-8E48-9A41-EEF1D51A60FD}"/>
                  </a:ext>
                </a:extLst>
              </p:cNvPr>
              <p:cNvGrpSpPr>
                <a:grpSpLocks/>
              </p:cNvGrpSpPr>
              <p:nvPr/>
            </p:nvGrpSpPr>
            <p:grpSpPr bwMode="auto">
              <a:xfrm>
                <a:off x="4735" y="1627"/>
                <a:ext cx="582" cy="151"/>
                <a:chOff x="614" y="2568"/>
                <a:chExt cx="725" cy="139"/>
              </a:xfrm>
            </p:grpSpPr>
            <p:sp>
              <p:nvSpPr>
                <p:cNvPr id="184" name="AutoShape 135">
                  <a:extLst>
                    <a:ext uri="{FF2B5EF4-FFF2-40B4-BE49-F238E27FC236}">
                      <a16:creationId xmlns:a16="http://schemas.microsoft.com/office/drawing/2014/main" id="{C752ED2A-E2B4-9F4E-845F-CBDF46C550EC}"/>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5" name="AutoShape 136">
                  <a:extLst>
                    <a:ext uri="{FF2B5EF4-FFF2-40B4-BE49-F238E27FC236}">
                      <a16:creationId xmlns:a16="http://schemas.microsoft.com/office/drawing/2014/main" id="{C2C11B86-CECA-A146-A8D0-DF29718C2A35}"/>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9" name="Freeform 137">
                <a:extLst>
                  <a:ext uri="{FF2B5EF4-FFF2-40B4-BE49-F238E27FC236}">
                    <a16:creationId xmlns:a16="http://schemas.microsoft.com/office/drawing/2014/main" id="{BF8347B1-8D84-444E-9C7A-A0226B12E759}"/>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0" name="Group 138">
                <a:extLst>
                  <a:ext uri="{FF2B5EF4-FFF2-40B4-BE49-F238E27FC236}">
                    <a16:creationId xmlns:a16="http://schemas.microsoft.com/office/drawing/2014/main" id="{B86A0881-2586-E745-91C0-A9EEAF365369}"/>
                  </a:ext>
                </a:extLst>
              </p:cNvPr>
              <p:cNvGrpSpPr>
                <a:grpSpLocks/>
              </p:cNvGrpSpPr>
              <p:nvPr/>
            </p:nvGrpSpPr>
            <p:grpSpPr bwMode="auto">
              <a:xfrm>
                <a:off x="4739" y="1327"/>
                <a:ext cx="582" cy="139"/>
                <a:chOff x="614" y="2568"/>
                <a:chExt cx="725" cy="139"/>
              </a:xfrm>
            </p:grpSpPr>
            <p:sp>
              <p:nvSpPr>
                <p:cNvPr id="182" name="AutoShape 139">
                  <a:extLst>
                    <a:ext uri="{FF2B5EF4-FFF2-40B4-BE49-F238E27FC236}">
                      <a16:creationId xmlns:a16="http://schemas.microsoft.com/office/drawing/2014/main" id="{8F3176E2-453E-A944-9524-460848590AE7}"/>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3" name="AutoShape 140">
                  <a:extLst>
                    <a:ext uri="{FF2B5EF4-FFF2-40B4-BE49-F238E27FC236}">
                      <a16:creationId xmlns:a16="http://schemas.microsoft.com/office/drawing/2014/main" id="{D9ECBD1E-1FB9-7546-B5F3-96E9B15F1E32}"/>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1" name="Rectangle 141">
                <a:extLst>
                  <a:ext uri="{FF2B5EF4-FFF2-40B4-BE49-F238E27FC236}">
                    <a16:creationId xmlns:a16="http://schemas.microsoft.com/office/drawing/2014/main" id="{198F89FB-15E2-CB45-88B8-F35EA6778CCA}"/>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2" name="Freeform 142">
                <a:extLst>
                  <a:ext uri="{FF2B5EF4-FFF2-40B4-BE49-F238E27FC236}">
                    <a16:creationId xmlns:a16="http://schemas.microsoft.com/office/drawing/2014/main" id="{C9FAF84F-B72B-6D46-B188-9B574847C9B8}"/>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Freeform 143">
                <a:extLst>
                  <a:ext uri="{FF2B5EF4-FFF2-40B4-BE49-F238E27FC236}">
                    <a16:creationId xmlns:a16="http://schemas.microsoft.com/office/drawing/2014/main" id="{582E367C-A34C-A846-9C7A-DE789F8E2A9E}"/>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4" name="Oval 144">
                <a:extLst>
                  <a:ext uri="{FF2B5EF4-FFF2-40B4-BE49-F238E27FC236}">
                    <a16:creationId xmlns:a16="http://schemas.microsoft.com/office/drawing/2014/main" id="{BA8D7A9E-E319-A447-828A-D12E64ADF2FC}"/>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5" name="Freeform 145">
                <a:extLst>
                  <a:ext uri="{FF2B5EF4-FFF2-40B4-BE49-F238E27FC236}">
                    <a16:creationId xmlns:a16="http://schemas.microsoft.com/office/drawing/2014/main" id="{5D67583A-13E1-7040-8F02-CFDB1E4ABCC1}"/>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AutoShape 146">
                <a:extLst>
                  <a:ext uri="{FF2B5EF4-FFF2-40B4-BE49-F238E27FC236}">
                    <a16:creationId xmlns:a16="http://schemas.microsoft.com/office/drawing/2014/main" id="{A41D811A-0B3A-EA43-B53F-9961FC724220}"/>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7" name="AutoShape 147">
                <a:extLst>
                  <a:ext uri="{FF2B5EF4-FFF2-40B4-BE49-F238E27FC236}">
                    <a16:creationId xmlns:a16="http://schemas.microsoft.com/office/drawing/2014/main" id="{1395E5A4-7186-2E41-A799-83AC1178B8E0}"/>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8" name="Oval 148">
                <a:extLst>
                  <a:ext uri="{FF2B5EF4-FFF2-40B4-BE49-F238E27FC236}">
                    <a16:creationId xmlns:a16="http://schemas.microsoft.com/office/drawing/2014/main" id="{52AAE838-7095-594F-AF17-209102C732CF}"/>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9" name="Oval 149">
                <a:extLst>
                  <a:ext uri="{FF2B5EF4-FFF2-40B4-BE49-F238E27FC236}">
                    <a16:creationId xmlns:a16="http://schemas.microsoft.com/office/drawing/2014/main" id="{207C24F3-3B0D-D04B-B402-9403C691B94E}"/>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80" name="Oval 150">
                <a:extLst>
                  <a:ext uri="{FF2B5EF4-FFF2-40B4-BE49-F238E27FC236}">
                    <a16:creationId xmlns:a16="http://schemas.microsoft.com/office/drawing/2014/main" id="{CEE23A7C-2A05-774E-B5E0-BFB5CA451AF8}"/>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1" name="Rectangle 151">
                <a:extLst>
                  <a:ext uri="{FF2B5EF4-FFF2-40B4-BE49-F238E27FC236}">
                    <a16:creationId xmlns:a16="http://schemas.microsoft.com/office/drawing/2014/main" id="{12772A9C-EE75-2946-9A80-3CF597850C3D}"/>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0" name="Line 104">
              <a:extLst>
                <a:ext uri="{FF2B5EF4-FFF2-40B4-BE49-F238E27FC236}">
                  <a16:creationId xmlns:a16="http://schemas.microsoft.com/office/drawing/2014/main" id="{C32C9152-944C-0443-B162-C35AD962F4BB}"/>
                </a:ext>
              </a:extLst>
            </p:cNvPr>
            <p:cNvSpPr>
              <a:spLocks noChangeShapeType="1"/>
            </p:cNvSpPr>
            <p:nvPr/>
          </p:nvSpPr>
          <p:spPr bwMode="auto">
            <a:xfrm flipH="1">
              <a:off x="8057962" y="2877737"/>
              <a:ext cx="1479550" cy="3159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6" name="Line 104">
              <a:extLst>
                <a:ext uri="{FF2B5EF4-FFF2-40B4-BE49-F238E27FC236}">
                  <a16:creationId xmlns:a16="http://schemas.microsoft.com/office/drawing/2014/main" id="{6C11F641-A69C-F948-9D99-5183E3D8662F}"/>
                </a:ext>
              </a:extLst>
            </p:cNvPr>
            <p:cNvSpPr>
              <a:spLocks noChangeShapeType="1"/>
            </p:cNvSpPr>
            <p:nvPr/>
          </p:nvSpPr>
          <p:spPr bwMode="auto">
            <a:xfrm>
              <a:off x="8078600" y="3222225"/>
              <a:ext cx="1479550" cy="315913"/>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7" name="TextBox 196">
              <a:extLst>
                <a:ext uri="{FF2B5EF4-FFF2-40B4-BE49-F238E27FC236}">
                  <a16:creationId xmlns:a16="http://schemas.microsoft.com/office/drawing/2014/main" id="{EF839E5A-4073-7045-9C85-68AAE37BE384}"/>
                </a:ext>
              </a:extLst>
            </p:cNvPr>
            <p:cNvSpPr txBox="1"/>
            <p:nvPr/>
          </p:nvSpPr>
          <p:spPr>
            <a:xfrm>
              <a:off x="8496300" y="3175000"/>
              <a:ext cx="59971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sp>
          <p:nvSpPr>
            <p:cNvPr id="198" name="Content Placeholder 3">
              <a:extLst>
                <a:ext uri="{FF2B5EF4-FFF2-40B4-BE49-F238E27FC236}">
                  <a16:creationId xmlns:a16="http://schemas.microsoft.com/office/drawing/2014/main" id="{4785F480-FB34-9244-B6AF-5A362BE466B1}"/>
                </a:ext>
              </a:extLst>
            </p:cNvPr>
            <p:cNvSpPr txBox="1">
              <a:spLocks/>
            </p:cNvSpPr>
            <p:nvPr/>
          </p:nvSpPr>
          <p:spPr>
            <a:xfrm>
              <a:off x="6354761" y="4510254"/>
              <a:ext cx="5087939" cy="209374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QUIC: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reliability, congestion control, authentication, crypto state</a:t>
              </a:r>
            </a:p>
            <a:p>
              <a:pPr marL="508000" marR="0" lvl="0" indent="-2286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1 handshake</a:t>
              </a: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95" name="Slide Number Placeholder 2">
            <a:extLst>
              <a:ext uri="{FF2B5EF4-FFF2-40B4-BE49-F238E27FC236}">
                <a16:creationId xmlns:a16="http://schemas.microsoft.com/office/drawing/2014/main" id="{85D67011-CAAC-B04E-97F1-C640602C28EB}"/>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75</a:t>
            </a:fld>
            <a:endParaRPr lang="en-US" dirty="0"/>
          </a:p>
        </p:txBody>
      </p:sp>
    </p:spTree>
    <p:extLst>
      <p:ext uri="{BB962C8B-B14F-4D97-AF65-F5344CB8AC3E}">
        <p14:creationId xmlns:p14="http://schemas.microsoft.com/office/powerpoint/2010/main" val="307060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955F75D-B0C1-5C4D-ACD5-A79B738E0D4C}"/>
              </a:ext>
            </a:extLst>
          </p:cNvPr>
          <p:cNvSpPr>
            <a:spLocks noGrp="1"/>
          </p:cNvSpPr>
          <p:nvPr>
            <p:ph type="title"/>
          </p:nvPr>
        </p:nvSpPr>
        <p:spPr>
          <a:xfrm>
            <a:off x="838200" y="451821"/>
            <a:ext cx="10515600" cy="894622"/>
          </a:xfrm>
        </p:spPr>
        <p:txBody>
          <a:bodyPr>
            <a:normAutofit fontScale="90000"/>
          </a:bodyPr>
          <a:lstStyle/>
          <a:p>
            <a:r>
              <a:rPr lang="en-US" sz="4800" dirty="0"/>
              <a:t>QUIC: streams: parallelism, no HOL blocking</a:t>
            </a:r>
            <a:endParaRPr lang="en-US" sz="4400" b="0" dirty="0"/>
          </a:p>
        </p:txBody>
      </p:sp>
      <p:sp>
        <p:nvSpPr>
          <p:cNvPr id="322" name="TextBox 321">
            <a:extLst>
              <a:ext uri="{FF2B5EF4-FFF2-40B4-BE49-F238E27FC236}">
                <a16:creationId xmlns:a16="http://schemas.microsoft.com/office/drawing/2014/main" id="{1DEB22C4-6CDE-A443-83AD-7C9A17A5F03C}"/>
              </a:ext>
            </a:extLst>
          </p:cNvPr>
          <p:cNvSpPr txBox="1"/>
          <p:nvPr/>
        </p:nvSpPr>
        <p:spPr>
          <a:xfrm>
            <a:off x="2543977" y="6035783"/>
            <a:ext cx="1447832"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(a) HTTP 1.1</a:t>
            </a:r>
          </a:p>
        </p:txBody>
      </p:sp>
      <p:sp>
        <p:nvSpPr>
          <p:cNvPr id="195" name="Rectangle 194">
            <a:extLst>
              <a:ext uri="{FF2B5EF4-FFF2-40B4-BE49-F238E27FC236}">
                <a16:creationId xmlns:a16="http://schemas.microsoft.com/office/drawing/2014/main" id="{2D4653D6-BC4E-EF43-8900-840CE61D8374}"/>
              </a:ext>
            </a:extLst>
          </p:cNvPr>
          <p:cNvSpPr/>
          <p:nvPr/>
        </p:nvSpPr>
        <p:spPr>
          <a:xfrm>
            <a:off x="1054261" y="1578653"/>
            <a:ext cx="1965566" cy="2175203"/>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196" name="Rectangle 195">
            <a:extLst>
              <a:ext uri="{FF2B5EF4-FFF2-40B4-BE49-F238E27FC236}">
                <a16:creationId xmlns:a16="http://schemas.microsoft.com/office/drawing/2014/main" id="{4C795773-27B5-804B-897D-F51DCADB59B0}"/>
              </a:ext>
            </a:extLst>
          </p:cNvPr>
          <p:cNvSpPr/>
          <p:nvPr/>
        </p:nvSpPr>
        <p:spPr>
          <a:xfrm>
            <a:off x="1036173" y="4019150"/>
            <a:ext cx="1965566" cy="1278547"/>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197" name="Rectangle 196">
            <a:extLst>
              <a:ext uri="{FF2B5EF4-FFF2-40B4-BE49-F238E27FC236}">
                <a16:creationId xmlns:a16="http://schemas.microsoft.com/office/drawing/2014/main" id="{25113ADF-5571-4349-8CD1-2C89C0BE47EC}"/>
              </a:ext>
            </a:extLst>
          </p:cNvPr>
          <p:cNvSpPr/>
          <p:nvPr/>
        </p:nvSpPr>
        <p:spPr>
          <a:xfrm>
            <a:off x="1115624" y="3255550"/>
            <a:ext cx="1829965" cy="449155"/>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198" name="TextBox 197">
            <a:extLst>
              <a:ext uri="{FF2B5EF4-FFF2-40B4-BE49-F238E27FC236}">
                <a16:creationId xmlns:a16="http://schemas.microsoft.com/office/drawing/2014/main" id="{130EA656-CE8C-E146-9ADF-ED15CA2DADD3}"/>
              </a:ext>
            </a:extLst>
          </p:cNvPr>
          <p:cNvSpPr txBox="1"/>
          <p:nvPr/>
        </p:nvSpPr>
        <p:spPr>
          <a:xfrm>
            <a:off x="1249008" y="3237350"/>
            <a:ext cx="1576072"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TLS </a:t>
            </a: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encryption</a:t>
            </a: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99" name="Group 198">
            <a:extLst>
              <a:ext uri="{FF2B5EF4-FFF2-40B4-BE49-F238E27FC236}">
                <a16:creationId xmlns:a16="http://schemas.microsoft.com/office/drawing/2014/main" id="{3F30BB02-5749-E946-8541-686AB05A015E}"/>
              </a:ext>
            </a:extLst>
          </p:cNvPr>
          <p:cNvGrpSpPr/>
          <p:nvPr/>
        </p:nvGrpSpPr>
        <p:grpSpPr>
          <a:xfrm>
            <a:off x="1115626" y="4169906"/>
            <a:ext cx="1829965" cy="467357"/>
            <a:chOff x="985206" y="5016160"/>
            <a:chExt cx="1509130" cy="255065"/>
          </a:xfrm>
        </p:grpSpPr>
        <p:sp>
          <p:nvSpPr>
            <p:cNvPr id="200" name="Rectangle 199">
              <a:extLst>
                <a:ext uri="{FF2B5EF4-FFF2-40B4-BE49-F238E27FC236}">
                  <a16:creationId xmlns:a16="http://schemas.microsoft.com/office/drawing/2014/main" id="{40BEF2AB-F8E8-5E41-A96C-61F14C59AD84}"/>
                </a:ext>
              </a:extLst>
            </p:cNvPr>
            <p:cNvSpPr/>
            <p:nvPr/>
          </p:nvSpPr>
          <p:spPr>
            <a:xfrm>
              <a:off x="985206" y="5016160"/>
              <a:ext cx="1509130" cy="245132"/>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201" name="TextBox 200">
              <a:extLst>
                <a:ext uri="{FF2B5EF4-FFF2-40B4-BE49-F238E27FC236}">
                  <a16:creationId xmlns:a16="http://schemas.microsoft.com/office/drawing/2014/main" id="{B456323E-FBE4-1A43-AA7B-F212C4B0B9F1}"/>
                </a:ext>
              </a:extLst>
            </p:cNvPr>
            <p:cNvSpPr txBox="1"/>
            <p:nvPr/>
          </p:nvSpPr>
          <p:spPr>
            <a:xfrm>
              <a:off x="1170162" y="5019266"/>
              <a:ext cx="1016851" cy="25195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TCP RDT</a:t>
              </a:r>
            </a:p>
          </p:txBody>
        </p:sp>
      </p:grpSp>
      <p:grpSp>
        <p:nvGrpSpPr>
          <p:cNvPr id="202" name="Group 201">
            <a:extLst>
              <a:ext uri="{FF2B5EF4-FFF2-40B4-BE49-F238E27FC236}">
                <a16:creationId xmlns:a16="http://schemas.microsoft.com/office/drawing/2014/main" id="{52268243-BD57-944E-89DF-6418BA3B82B2}"/>
              </a:ext>
            </a:extLst>
          </p:cNvPr>
          <p:cNvGrpSpPr/>
          <p:nvPr/>
        </p:nvGrpSpPr>
        <p:grpSpPr>
          <a:xfrm>
            <a:off x="1054260" y="4684687"/>
            <a:ext cx="1925319" cy="467355"/>
            <a:chOff x="948938" y="5006227"/>
            <a:chExt cx="1587767" cy="255065"/>
          </a:xfrm>
        </p:grpSpPr>
        <p:sp>
          <p:nvSpPr>
            <p:cNvPr id="203" name="Rectangle 202">
              <a:extLst>
                <a:ext uri="{FF2B5EF4-FFF2-40B4-BE49-F238E27FC236}">
                  <a16:creationId xmlns:a16="http://schemas.microsoft.com/office/drawing/2014/main" id="{8ADB00AA-1BC5-8A46-92DB-BC78D9ACA84D}"/>
                </a:ext>
              </a:extLst>
            </p:cNvPr>
            <p:cNvSpPr/>
            <p:nvPr/>
          </p:nvSpPr>
          <p:spPr>
            <a:xfrm>
              <a:off x="985206" y="5016160"/>
              <a:ext cx="1509130" cy="245132"/>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204" name="TextBox 203">
              <a:extLst>
                <a:ext uri="{FF2B5EF4-FFF2-40B4-BE49-F238E27FC236}">
                  <a16:creationId xmlns:a16="http://schemas.microsoft.com/office/drawing/2014/main" id="{27086AFB-B8AA-C845-87C5-C1FC9E45CD3C}"/>
                </a:ext>
              </a:extLst>
            </p:cNvPr>
            <p:cNvSpPr txBox="1"/>
            <p:nvPr/>
          </p:nvSpPr>
          <p:spPr>
            <a:xfrm>
              <a:off x="948938" y="5006227"/>
              <a:ext cx="1587767" cy="2519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TCP </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Cong. Contr.</a:t>
              </a: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217" name="Rectangle 216">
            <a:extLst>
              <a:ext uri="{FF2B5EF4-FFF2-40B4-BE49-F238E27FC236}">
                <a16:creationId xmlns:a16="http://schemas.microsoft.com/office/drawing/2014/main" id="{66EA7720-45BB-CE4D-9001-D63D6FEA1615}"/>
              </a:ext>
            </a:extLst>
          </p:cNvPr>
          <p:cNvSpPr/>
          <p:nvPr/>
        </p:nvSpPr>
        <p:spPr>
          <a:xfrm>
            <a:off x="3680782" y="1557642"/>
            <a:ext cx="1965566" cy="2175203"/>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324" name="TextBox 323">
            <a:extLst>
              <a:ext uri="{FF2B5EF4-FFF2-40B4-BE49-F238E27FC236}">
                <a16:creationId xmlns:a16="http://schemas.microsoft.com/office/drawing/2014/main" id="{887CA181-E3E1-4C41-B8A8-C1BE3C77300C}"/>
              </a:ext>
            </a:extLst>
          </p:cNvPr>
          <p:cNvSpPr txBox="1"/>
          <p:nvPr/>
        </p:nvSpPr>
        <p:spPr>
          <a:xfrm rot="16200000">
            <a:off x="-420574" y="4419208"/>
            <a:ext cx="1533142" cy="39687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prstClr val="black"/>
                </a:solidFill>
                <a:effectLst/>
                <a:uLnTx/>
                <a:uFillTx/>
                <a:latin typeface="Calibri" panose="020F0502020204030204"/>
                <a:ea typeface="+mn-ea"/>
                <a:cs typeface="+mn-cs"/>
              </a:rPr>
              <a:t>transport</a:t>
            </a:r>
          </a:p>
        </p:txBody>
      </p:sp>
      <p:sp>
        <p:nvSpPr>
          <p:cNvPr id="325" name="TextBox 324">
            <a:extLst>
              <a:ext uri="{FF2B5EF4-FFF2-40B4-BE49-F238E27FC236}">
                <a16:creationId xmlns:a16="http://schemas.microsoft.com/office/drawing/2014/main" id="{6D0A2F96-C1F0-0143-B197-7F9C1351C97A}"/>
              </a:ext>
            </a:extLst>
          </p:cNvPr>
          <p:cNvSpPr txBox="1"/>
          <p:nvPr/>
        </p:nvSpPr>
        <p:spPr>
          <a:xfrm rot="16200000">
            <a:off x="-463312" y="2467817"/>
            <a:ext cx="1779056" cy="39687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prstClr val="black"/>
                </a:solidFill>
                <a:effectLst/>
                <a:uLnTx/>
                <a:uFillTx/>
                <a:latin typeface="Calibri" panose="020F0502020204030204"/>
                <a:ea typeface="+mn-ea"/>
                <a:cs typeface="+mn-cs"/>
              </a:rPr>
              <a:t>application</a:t>
            </a:r>
          </a:p>
        </p:txBody>
      </p:sp>
      <p:cxnSp>
        <p:nvCxnSpPr>
          <p:cNvPr id="326" name="Straight Connector 325">
            <a:extLst>
              <a:ext uri="{FF2B5EF4-FFF2-40B4-BE49-F238E27FC236}">
                <a16:creationId xmlns:a16="http://schemas.microsoft.com/office/drawing/2014/main" id="{7E58084D-96D5-6047-8E32-A0A00E0D0039}"/>
              </a:ext>
            </a:extLst>
          </p:cNvPr>
          <p:cNvCxnSpPr/>
          <p:nvPr/>
        </p:nvCxnSpPr>
        <p:spPr>
          <a:xfrm>
            <a:off x="1044294" y="3866601"/>
            <a:ext cx="4501961" cy="0"/>
          </a:xfrm>
          <a:prstGeom prst="line">
            <a:avLst/>
          </a:prstGeom>
          <a:noFill/>
          <a:ln w="12700" cap="flat" cmpd="sng" algn="ctr">
            <a:solidFill>
              <a:sysClr val="windowText" lastClr="000000"/>
            </a:solidFill>
            <a:prstDash val="dash"/>
          </a:ln>
          <a:effectLst/>
        </p:spPr>
      </p:cxnSp>
      <p:sp>
        <p:nvSpPr>
          <p:cNvPr id="323" name="TextBox 322">
            <a:extLst>
              <a:ext uri="{FF2B5EF4-FFF2-40B4-BE49-F238E27FC236}">
                <a16:creationId xmlns:a16="http://schemas.microsoft.com/office/drawing/2014/main" id="{80BD7FCB-A075-574B-8C3F-3776F31142C8}"/>
              </a:ext>
            </a:extLst>
          </p:cNvPr>
          <p:cNvSpPr txBox="1"/>
          <p:nvPr/>
        </p:nvSpPr>
        <p:spPr>
          <a:xfrm>
            <a:off x="6775422" y="6025510"/>
            <a:ext cx="4241867"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(b) HTTP/2 with QUIC: no HOL blocking</a:t>
            </a:r>
          </a:p>
        </p:txBody>
      </p:sp>
      <p:grpSp>
        <p:nvGrpSpPr>
          <p:cNvPr id="12" name="Group 11">
            <a:extLst>
              <a:ext uri="{FF2B5EF4-FFF2-40B4-BE49-F238E27FC236}">
                <a16:creationId xmlns:a16="http://schemas.microsoft.com/office/drawing/2014/main" id="{3D2CB1AA-2F3F-0244-A0D5-3981E4178EEC}"/>
              </a:ext>
            </a:extLst>
          </p:cNvPr>
          <p:cNvGrpSpPr/>
          <p:nvPr/>
        </p:nvGrpSpPr>
        <p:grpSpPr>
          <a:xfrm>
            <a:off x="3654226" y="4021737"/>
            <a:ext cx="1965566" cy="1278547"/>
            <a:chOff x="3654226" y="3933249"/>
            <a:chExt cx="1965566" cy="1278547"/>
          </a:xfrm>
        </p:grpSpPr>
        <p:sp>
          <p:nvSpPr>
            <p:cNvPr id="328" name="Rectangle 327">
              <a:extLst>
                <a:ext uri="{FF2B5EF4-FFF2-40B4-BE49-F238E27FC236}">
                  <a16:creationId xmlns:a16="http://schemas.microsoft.com/office/drawing/2014/main" id="{C366968B-E5E9-E342-8B23-F97D694251AA}"/>
                </a:ext>
              </a:extLst>
            </p:cNvPr>
            <p:cNvSpPr/>
            <p:nvPr/>
          </p:nvSpPr>
          <p:spPr>
            <a:xfrm>
              <a:off x="3654226" y="3933249"/>
              <a:ext cx="1965566" cy="1278547"/>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grpSp>
          <p:nvGrpSpPr>
            <p:cNvPr id="329" name="Group 328">
              <a:extLst>
                <a:ext uri="{FF2B5EF4-FFF2-40B4-BE49-F238E27FC236}">
                  <a16:creationId xmlns:a16="http://schemas.microsoft.com/office/drawing/2014/main" id="{397F2BD3-8F29-1D46-AB35-10C73F47FB55}"/>
                </a:ext>
              </a:extLst>
            </p:cNvPr>
            <p:cNvGrpSpPr/>
            <p:nvPr/>
          </p:nvGrpSpPr>
          <p:grpSpPr>
            <a:xfrm>
              <a:off x="3733679" y="4084005"/>
              <a:ext cx="1829965" cy="467357"/>
              <a:chOff x="985206" y="5016160"/>
              <a:chExt cx="1509130" cy="255065"/>
            </a:xfrm>
          </p:grpSpPr>
          <p:sp>
            <p:nvSpPr>
              <p:cNvPr id="330" name="Rectangle 329">
                <a:extLst>
                  <a:ext uri="{FF2B5EF4-FFF2-40B4-BE49-F238E27FC236}">
                    <a16:creationId xmlns:a16="http://schemas.microsoft.com/office/drawing/2014/main" id="{7386AB60-4013-8340-8460-905C3A1D4430}"/>
                  </a:ext>
                </a:extLst>
              </p:cNvPr>
              <p:cNvSpPr/>
              <p:nvPr/>
            </p:nvSpPr>
            <p:spPr>
              <a:xfrm>
                <a:off x="985206" y="5016160"/>
                <a:ext cx="1509130" cy="245132"/>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331" name="TextBox 330">
                <a:extLst>
                  <a:ext uri="{FF2B5EF4-FFF2-40B4-BE49-F238E27FC236}">
                    <a16:creationId xmlns:a16="http://schemas.microsoft.com/office/drawing/2014/main" id="{4206B08B-27A9-BC49-A405-BD93FEF199DF}"/>
                  </a:ext>
                </a:extLst>
              </p:cNvPr>
              <p:cNvSpPr txBox="1"/>
              <p:nvPr/>
            </p:nvSpPr>
            <p:spPr>
              <a:xfrm>
                <a:off x="1170162" y="5019266"/>
                <a:ext cx="1016851" cy="25195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TCP RDT</a:t>
                </a:r>
              </a:p>
            </p:txBody>
          </p:sp>
        </p:grpSp>
        <p:grpSp>
          <p:nvGrpSpPr>
            <p:cNvPr id="332" name="Group 331">
              <a:extLst>
                <a:ext uri="{FF2B5EF4-FFF2-40B4-BE49-F238E27FC236}">
                  <a16:creationId xmlns:a16="http://schemas.microsoft.com/office/drawing/2014/main" id="{75C66236-1686-6A4E-8701-672D2E5C5D42}"/>
                </a:ext>
              </a:extLst>
            </p:cNvPr>
            <p:cNvGrpSpPr/>
            <p:nvPr/>
          </p:nvGrpSpPr>
          <p:grpSpPr>
            <a:xfrm>
              <a:off x="3672313" y="4598786"/>
              <a:ext cx="1925319" cy="467355"/>
              <a:chOff x="948938" y="5006227"/>
              <a:chExt cx="1587767" cy="255065"/>
            </a:xfrm>
          </p:grpSpPr>
          <p:sp>
            <p:nvSpPr>
              <p:cNvPr id="333" name="Rectangle 332">
                <a:extLst>
                  <a:ext uri="{FF2B5EF4-FFF2-40B4-BE49-F238E27FC236}">
                    <a16:creationId xmlns:a16="http://schemas.microsoft.com/office/drawing/2014/main" id="{3F6B969C-D9C4-494A-8ECC-516C3B70E818}"/>
                  </a:ext>
                </a:extLst>
              </p:cNvPr>
              <p:cNvSpPr/>
              <p:nvPr/>
            </p:nvSpPr>
            <p:spPr>
              <a:xfrm>
                <a:off x="985206" y="5016160"/>
                <a:ext cx="1509130" cy="245132"/>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334" name="TextBox 333">
                <a:extLst>
                  <a:ext uri="{FF2B5EF4-FFF2-40B4-BE49-F238E27FC236}">
                    <a16:creationId xmlns:a16="http://schemas.microsoft.com/office/drawing/2014/main" id="{686D42E1-A462-784D-83B5-AC6D4D4BF2CC}"/>
                  </a:ext>
                </a:extLst>
              </p:cNvPr>
              <p:cNvSpPr txBox="1"/>
              <p:nvPr/>
            </p:nvSpPr>
            <p:spPr>
              <a:xfrm>
                <a:off x="948938" y="5006227"/>
                <a:ext cx="1587767" cy="2519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TCP </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Cong. Contr.</a:t>
                </a: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335" name="Rectangle 334">
            <a:extLst>
              <a:ext uri="{FF2B5EF4-FFF2-40B4-BE49-F238E27FC236}">
                <a16:creationId xmlns:a16="http://schemas.microsoft.com/office/drawing/2014/main" id="{F5B2DE59-67EE-F44D-85CD-882FD9434387}"/>
              </a:ext>
            </a:extLst>
          </p:cNvPr>
          <p:cNvSpPr/>
          <p:nvPr/>
        </p:nvSpPr>
        <p:spPr>
          <a:xfrm>
            <a:off x="3822817" y="3261240"/>
            <a:ext cx="1829965" cy="449155"/>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336" name="TextBox 335">
            <a:extLst>
              <a:ext uri="{FF2B5EF4-FFF2-40B4-BE49-F238E27FC236}">
                <a16:creationId xmlns:a16="http://schemas.microsoft.com/office/drawing/2014/main" id="{C0AE0BBE-F280-254C-B457-CB9FD30F30DA}"/>
              </a:ext>
            </a:extLst>
          </p:cNvPr>
          <p:cNvSpPr txBox="1"/>
          <p:nvPr/>
        </p:nvSpPr>
        <p:spPr>
          <a:xfrm>
            <a:off x="3948827" y="3243040"/>
            <a:ext cx="1576072"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TLS </a:t>
            </a: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encryption</a:t>
            </a: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12">
            <a:extLst>
              <a:ext uri="{FF2B5EF4-FFF2-40B4-BE49-F238E27FC236}">
                <a16:creationId xmlns:a16="http://schemas.microsoft.com/office/drawing/2014/main" id="{8412A817-8AC0-F04B-93B0-EB9246C835BD}"/>
              </a:ext>
            </a:extLst>
          </p:cNvPr>
          <p:cNvSpPr/>
          <p:nvPr/>
        </p:nvSpPr>
        <p:spPr>
          <a:xfrm>
            <a:off x="2308647" y="2654627"/>
            <a:ext cx="1710813" cy="2824317"/>
          </a:xfrm>
          <a:custGeom>
            <a:avLst/>
            <a:gdLst>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 name="connsiteX6" fmla="*/ 1600200 w 1710813"/>
              <a:gd name="connsiteY6" fmla="*/ 0 h 2824317"/>
              <a:gd name="connsiteX7" fmla="*/ 1482213 w 1710813"/>
              <a:gd name="connsiteY7" fmla="*/ 29497 h 2824317"/>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 name="connsiteX6" fmla="*/ 1600200 w 1710813"/>
              <a:gd name="connsiteY6" fmla="*/ 0 h 2824317"/>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0813" h="2824317">
                <a:moveTo>
                  <a:pt x="0" y="376084"/>
                </a:moveTo>
                <a:lnTo>
                  <a:pt x="0" y="2824317"/>
                </a:lnTo>
                <a:lnTo>
                  <a:pt x="95865" y="2824317"/>
                </a:lnTo>
                <a:lnTo>
                  <a:pt x="1710813" y="2824317"/>
                </a:lnTo>
                <a:lnTo>
                  <a:pt x="1710813" y="2676833"/>
                </a:lnTo>
                <a:lnTo>
                  <a:pt x="1710813" y="0"/>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13">
            <a:extLst>
              <a:ext uri="{FF2B5EF4-FFF2-40B4-BE49-F238E27FC236}">
                <a16:creationId xmlns:a16="http://schemas.microsoft.com/office/drawing/2014/main" id="{245B157C-7205-F646-8AAF-DBD20FCCBC4C}"/>
              </a:ext>
            </a:extLst>
          </p:cNvPr>
          <p:cNvSpPr/>
          <p:nvPr/>
        </p:nvSpPr>
        <p:spPr>
          <a:xfrm>
            <a:off x="1947618" y="2410857"/>
            <a:ext cx="2329488" cy="3142699"/>
          </a:xfrm>
          <a:custGeom>
            <a:avLst/>
            <a:gdLst>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5" fmla="*/ 2263877 w 2455606"/>
              <a:gd name="connsiteY5" fmla="*/ 0 h 3008671"/>
              <a:gd name="connsiteX6" fmla="*/ 2263877 w 2455606"/>
              <a:gd name="connsiteY6" fmla="*/ 0 h 3008671"/>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5" fmla="*/ 2263877 w 2455606"/>
              <a:gd name="connsiteY5" fmla="*/ 0 h 3008671"/>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0" fmla="*/ 0 w 2455606"/>
              <a:gd name="connsiteY0" fmla="*/ 0 h 2831690"/>
              <a:gd name="connsiteX1" fmla="*/ 0 w 2455606"/>
              <a:gd name="connsiteY1" fmla="*/ 2831690 h 2831690"/>
              <a:gd name="connsiteX2" fmla="*/ 88490 w 2455606"/>
              <a:gd name="connsiteY2" fmla="*/ 2831690 h 2831690"/>
              <a:gd name="connsiteX3" fmla="*/ 2455606 w 2455606"/>
              <a:gd name="connsiteY3" fmla="*/ 2831690 h 2831690"/>
              <a:gd name="connsiteX4" fmla="*/ 2455606 w 2455606"/>
              <a:gd name="connsiteY4" fmla="*/ 1755057 h 2831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606" h="2831690">
                <a:moveTo>
                  <a:pt x="0" y="0"/>
                </a:moveTo>
                <a:lnTo>
                  <a:pt x="0" y="2831690"/>
                </a:lnTo>
                <a:lnTo>
                  <a:pt x="88490" y="2831690"/>
                </a:lnTo>
                <a:lnTo>
                  <a:pt x="2455606" y="2831690"/>
                </a:lnTo>
                <a:lnTo>
                  <a:pt x="2455606" y="1755057"/>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14">
            <a:extLst>
              <a:ext uri="{FF2B5EF4-FFF2-40B4-BE49-F238E27FC236}">
                <a16:creationId xmlns:a16="http://schemas.microsoft.com/office/drawing/2014/main" id="{CB54907B-9C97-AE47-A125-9A587644726D}"/>
              </a:ext>
            </a:extLst>
          </p:cNvPr>
          <p:cNvSpPr/>
          <p:nvPr/>
        </p:nvSpPr>
        <p:spPr>
          <a:xfrm>
            <a:off x="2120129" y="4420139"/>
            <a:ext cx="2284794" cy="1091381"/>
          </a:xfrm>
          <a:custGeom>
            <a:avLst/>
            <a:gdLst>
              <a:gd name="connsiteX0" fmla="*/ 2558845 w 2558845"/>
              <a:gd name="connsiteY0" fmla="*/ 0 h 1091381"/>
              <a:gd name="connsiteX1" fmla="*/ 2558845 w 2558845"/>
              <a:gd name="connsiteY1" fmla="*/ 1091381 h 1091381"/>
              <a:gd name="connsiteX2" fmla="*/ 2485103 w 2558845"/>
              <a:gd name="connsiteY2" fmla="*/ 1091381 h 1091381"/>
              <a:gd name="connsiteX3" fmla="*/ 0 w 2558845"/>
              <a:gd name="connsiteY3" fmla="*/ 1091381 h 1091381"/>
              <a:gd name="connsiteX4" fmla="*/ 0 w 2558845"/>
              <a:gd name="connsiteY4" fmla="*/ 582562 h 1091381"/>
              <a:gd name="connsiteX5" fmla="*/ 0 w 2558845"/>
              <a:gd name="connsiteY5" fmla="*/ 14749 h 109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8845" h="1091381">
                <a:moveTo>
                  <a:pt x="2558845" y="0"/>
                </a:moveTo>
                <a:lnTo>
                  <a:pt x="2558845" y="1091381"/>
                </a:lnTo>
                <a:lnTo>
                  <a:pt x="2485103" y="1091381"/>
                </a:lnTo>
                <a:lnTo>
                  <a:pt x="0" y="1091381"/>
                </a:lnTo>
                <a:lnTo>
                  <a:pt x="0" y="582562"/>
                </a:lnTo>
                <a:lnTo>
                  <a:pt x="0" y="14749"/>
                </a:ln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CA9366A1-45EC-1249-B0C2-FDBAC7838D9A}"/>
              </a:ext>
            </a:extLst>
          </p:cNvPr>
          <p:cNvSpPr txBox="1"/>
          <p:nvPr/>
        </p:nvSpPr>
        <p:spPr>
          <a:xfrm>
            <a:off x="4018781" y="4262676"/>
            <a:ext cx="638441"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error!</a:t>
            </a:r>
            <a:endPar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7" name="Freeform 16">
            <a:extLst>
              <a:ext uri="{FF2B5EF4-FFF2-40B4-BE49-F238E27FC236}">
                <a16:creationId xmlns:a16="http://schemas.microsoft.com/office/drawing/2014/main" id="{4FF0A73C-FDFB-784B-8FA0-EA173D5E9471}"/>
              </a:ext>
            </a:extLst>
          </p:cNvPr>
          <p:cNvSpPr/>
          <p:nvPr/>
        </p:nvSpPr>
        <p:spPr>
          <a:xfrm>
            <a:off x="2162632" y="2535607"/>
            <a:ext cx="2345388" cy="3023419"/>
          </a:xfrm>
          <a:custGeom>
            <a:avLst/>
            <a:gdLst>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 name="connsiteX4" fmla="*/ 2470355 w 2573594"/>
              <a:gd name="connsiteY4" fmla="*/ 0 h 3023419"/>
              <a:gd name="connsiteX5" fmla="*/ 2470355 w 2573594"/>
              <a:gd name="connsiteY5" fmla="*/ 0 h 3023419"/>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 name="connsiteX4" fmla="*/ 2470355 w 2573594"/>
              <a:gd name="connsiteY4" fmla="*/ 0 h 3023419"/>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Lst>
            <a:ahLst/>
            <a:cxnLst>
              <a:cxn ang="0">
                <a:pos x="connsiteX0" y="connsiteY0"/>
              </a:cxn>
              <a:cxn ang="0">
                <a:pos x="connsiteX1" y="connsiteY1"/>
              </a:cxn>
              <a:cxn ang="0">
                <a:pos x="connsiteX2" y="connsiteY2"/>
              </a:cxn>
              <a:cxn ang="0">
                <a:pos x="connsiteX3" y="connsiteY3"/>
              </a:cxn>
            </a:cxnLst>
            <a:rect l="l" t="t" r="r" b="b"/>
            <a:pathLst>
              <a:path w="2573594" h="3023419">
                <a:moveTo>
                  <a:pt x="0" y="1976284"/>
                </a:moveTo>
                <a:lnTo>
                  <a:pt x="0" y="3023419"/>
                </a:lnTo>
                <a:lnTo>
                  <a:pt x="2573594" y="3023419"/>
                </a:lnTo>
                <a:lnTo>
                  <a:pt x="2573594" y="0"/>
                </a:lnTo>
              </a:path>
            </a:pathLst>
          </a:custGeom>
          <a:noFill/>
          <a:ln w="25400">
            <a:solidFill>
              <a:srgbClr val="0000A3"/>
            </a:solidFill>
            <a:headEnd type="none"/>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C5C7DDD7-BE3F-B143-A4C4-AF528D4540D7}"/>
              </a:ext>
            </a:extLst>
          </p:cNvPr>
          <p:cNvSpPr/>
          <p:nvPr/>
        </p:nvSpPr>
        <p:spPr>
          <a:xfrm>
            <a:off x="1714500" y="2240280"/>
            <a:ext cx="3188970" cy="3314700"/>
          </a:xfrm>
          <a:custGeom>
            <a:avLst/>
            <a:gdLst>
              <a:gd name="connsiteX0" fmla="*/ 0 w 3188970"/>
              <a:gd name="connsiteY0" fmla="*/ 0 h 3314700"/>
              <a:gd name="connsiteX1" fmla="*/ 0 w 3188970"/>
              <a:gd name="connsiteY1" fmla="*/ 3314700 h 3314700"/>
              <a:gd name="connsiteX2" fmla="*/ 3188970 w 3188970"/>
              <a:gd name="connsiteY2" fmla="*/ 3314700 h 3314700"/>
              <a:gd name="connsiteX3" fmla="*/ 3188970 w 3188970"/>
              <a:gd name="connsiteY3" fmla="*/ 11430 h 3314700"/>
              <a:gd name="connsiteX4" fmla="*/ 3188970 w 3188970"/>
              <a:gd name="connsiteY4" fmla="*/ 11430 h 331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8970" h="3314700">
                <a:moveTo>
                  <a:pt x="0" y="0"/>
                </a:moveTo>
                <a:lnTo>
                  <a:pt x="0" y="3314700"/>
                </a:lnTo>
                <a:lnTo>
                  <a:pt x="3188970" y="3314700"/>
                </a:lnTo>
                <a:lnTo>
                  <a:pt x="3188970" y="11430"/>
                </a:lnTo>
                <a:lnTo>
                  <a:pt x="3188970" y="11430"/>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6E76BA7D-D912-094B-A280-BDBC4F9149F0}"/>
              </a:ext>
            </a:extLst>
          </p:cNvPr>
          <p:cNvGrpSpPr/>
          <p:nvPr/>
        </p:nvGrpSpPr>
        <p:grpSpPr>
          <a:xfrm>
            <a:off x="1247868" y="1815620"/>
            <a:ext cx="1028924" cy="463979"/>
            <a:chOff x="1247868" y="1815620"/>
            <a:chExt cx="1028924" cy="463979"/>
          </a:xfrm>
        </p:grpSpPr>
        <p:sp>
          <p:nvSpPr>
            <p:cNvPr id="206" name="Rectangle 205">
              <a:extLst>
                <a:ext uri="{FF2B5EF4-FFF2-40B4-BE49-F238E27FC236}">
                  <a16:creationId xmlns:a16="http://schemas.microsoft.com/office/drawing/2014/main" id="{A007FA27-9CF4-7743-A2DC-8BD8D1DCB92D}"/>
                </a:ext>
              </a:extLst>
            </p:cNvPr>
            <p:cNvSpPr/>
            <p:nvPr/>
          </p:nvSpPr>
          <p:spPr>
            <a:xfrm>
              <a:off x="1428787" y="1815620"/>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207" name="TextBox 206">
              <a:extLst>
                <a:ext uri="{FF2B5EF4-FFF2-40B4-BE49-F238E27FC236}">
                  <a16:creationId xmlns:a16="http://schemas.microsoft.com/office/drawing/2014/main" id="{DCFCC0BC-A346-6D46-A4D1-0C72F2009BF4}"/>
                </a:ext>
              </a:extLst>
            </p:cNvPr>
            <p:cNvSpPr txBox="1"/>
            <p:nvPr/>
          </p:nvSpPr>
          <p:spPr>
            <a:xfrm>
              <a:off x="1247868" y="1838324"/>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GET </a:t>
              </a:r>
            </a:p>
          </p:txBody>
        </p:sp>
      </p:grpSp>
      <p:grpSp>
        <p:nvGrpSpPr>
          <p:cNvPr id="10" name="Group 9">
            <a:extLst>
              <a:ext uri="{FF2B5EF4-FFF2-40B4-BE49-F238E27FC236}">
                <a16:creationId xmlns:a16="http://schemas.microsoft.com/office/drawing/2014/main" id="{B1B4F9FC-DCD7-4D4F-8B15-6589ACCBB428}"/>
              </a:ext>
            </a:extLst>
          </p:cNvPr>
          <p:cNvGrpSpPr/>
          <p:nvPr/>
        </p:nvGrpSpPr>
        <p:grpSpPr>
          <a:xfrm>
            <a:off x="1510481" y="2208954"/>
            <a:ext cx="1028924" cy="463979"/>
            <a:chOff x="1549462" y="2216434"/>
            <a:chExt cx="1028924" cy="463979"/>
          </a:xfrm>
        </p:grpSpPr>
        <p:sp>
          <p:nvSpPr>
            <p:cNvPr id="210" name="Rectangle 209">
              <a:extLst>
                <a:ext uri="{FF2B5EF4-FFF2-40B4-BE49-F238E27FC236}">
                  <a16:creationId xmlns:a16="http://schemas.microsoft.com/office/drawing/2014/main" id="{329C110D-8068-9C41-8799-25E9F5DFC0F3}"/>
                </a:ext>
              </a:extLst>
            </p:cNvPr>
            <p:cNvSpPr/>
            <p:nvPr/>
          </p:nvSpPr>
          <p:spPr>
            <a:xfrm>
              <a:off x="1709684" y="2216434"/>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211" name="TextBox 210">
              <a:extLst>
                <a:ext uri="{FF2B5EF4-FFF2-40B4-BE49-F238E27FC236}">
                  <a16:creationId xmlns:a16="http://schemas.microsoft.com/office/drawing/2014/main" id="{6EA9AB61-0444-624B-B17B-4BA90A2554D5}"/>
                </a:ext>
              </a:extLst>
            </p:cNvPr>
            <p:cNvSpPr txBox="1"/>
            <p:nvPr/>
          </p:nvSpPr>
          <p:spPr>
            <a:xfrm>
              <a:off x="1549462" y="2239138"/>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GET </a:t>
              </a:r>
            </a:p>
          </p:txBody>
        </p:sp>
      </p:grpSp>
      <p:grpSp>
        <p:nvGrpSpPr>
          <p:cNvPr id="337" name="Group 321">
            <a:extLst>
              <a:ext uri="{FF2B5EF4-FFF2-40B4-BE49-F238E27FC236}">
                <a16:creationId xmlns:a16="http://schemas.microsoft.com/office/drawing/2014/main" id="{CE43EBA3-78B5-3F40-8C70-2C81174FED92}"/>
              </a:ext>
            </a:extLst>
          </p:cNvPr>
          <p:cNvGrpSpPr>
            <a:grpSpLocks/>
          </p:cNvGrpSpPr>
          <p:nvPr/>
        </p:nvGrpSpPr>
        <p:grpSpPr bwMode="auto">
          <a:xfrm>
            <a:off x="5386202" y="1360556"/>
            <a:ext cx="310294" cy="628857"/>
            <a:chOff x="4140" y="429"/>
            <a:chExt cx="1425" cy="2396"/>
          </a:xfrm>
        </p:grpSpPr>
        <p:sp>
          <p:nvSpPr>
            <p:cNvPr id="338" name="Freeform 322">
              <a:extLst>
                <a:ext uri="{FF2B5EF4-FFF2-40B4-BE49-F238E27FC236}">
                  <a16:creationId xmlns:a16="http://schemas.microsoft.com/office/drawing/2014/main" id="{368EA2FA-44C8-834E-854B-7B514A744AD2}"/>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9" name="Rectangle 323">
              <a:extLst>
                <a:ext uri="{FF2B5EF4-FFF2-40B4-BE49-F238E27FC236}">
                  <a16:creationId xmlns:a16="http://schemas.microsoft.com/office/drawing/2014/main" id="{70E7981D-F5CF-0F4F-95BC-59CAE7F3785B}"/>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0" name="Freeform 324">
              <a:extLst>
                <a:ext uri="{FF2B5EF4-FFF2-40B4-BE49-F238E27FC236}">
                  <a16:creationId xmlns:a16="http://schemas.microsoft.com/office/drawing/2014/main" id="{D34DC0AC-CA88-1949-9FF3-5446E9BDC0B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1" name="Freeform 325">
              <a:extLst>
                <a:ext uri="{FF2B5EF4-FFF2-40B4-BE49-F238E27FC236}">
                  <a16:creationId xmlns:a16="http://schemas.microsoft.com/office/drawing/2014/main" id="{1C01594E-61F9-E249-9FA4-5D3422C2FD32}"/>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2" name="Rectangle 326">
              <a:extLst>
                <a:ext uri="{FF2B5EF4-FFF2-40B4-BE49-F238E27FC236}">
                  <a16:creationId xmlns:a16="http://schemas.microsoft.com/office/drawing/2014/main" id="{D77E1E19-E42D-9746-8590-DDBDBCF2ED1D}"/>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43" name="Group 327">
              <a:extLst>
                <a:ext uri="{FF2B5EF4-FFF2-40B4-BE49-F238E27FC236}">
                  <a16:creationId xmlns:a16="http://schemas.microsoft.com/office/drawing/2014/main" id="{D43FBF8D-840F-7746-9599-7361C09F7B3C}"/>
                </a:ext>
              </a:extLst>
            </p:cNvPr>
            <p:cNvGrpSpPr>
              <a:grpSpLocks/>
            </p:cNvGrpSpPr>
            <p:nvPr/>
          </p:nvGrpSpPr>
          <p:grpSpPr bwMode="auto">
            <a:xfrm>
              <a:off x="4749" y="668"/>
              <a:ext cx="581" cy="145"/>
              <a:chOff x="614" y="2568"/>
              <a:chExt cx="725" cy="139"/>
            </a:xfrm>
          </p:grpSpPr>
          <p:sp>
            <p:nvSpPr>
              <p:cNvPr id="368" name="AutoShape 328">
                <a:extLst>
                  <a:ext uri="{FF2B5EF4-FFF2-40B4-BE49-F238E27FC236}">
                    <a16:creationId xmlns:a16="http://schemas.microsoft.com/office/drawing/2014/main" id="{F4FD27B7-CFFA-9E41-9435-D5C0C9F83E61}"/>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9" name="AutoShape 329">
                <a:extLst>
                  <a:ext uri="{FF2B5EF4-FFF2-40B4-BE49-F238E27FC236}">
                    <a16:creationId xmlns:a16="http://schemas.microsoft.com/office/drawing/2014/main" id="{7507A3CD-B7D7-4949-A9FB-24247DC4C4CC}"/>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44" name="Rectangle 330">
              <a:extLst>
                <a:ext uri="{FF2B5EF4-FFF2-40B4-BE49-F238E27FC236}">
                  <a16:creationId xmlns:a16="http://schemas.microsoft.com/office/drawing/2014/main" id="{45BD24A7-490E-6D4A-97DE-1EB910C1EAAE}"/>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45" name="Group 331">
              <a:extLst>
                <a:ext uri="{FF2B5EF4-FFF2-40B4-BE49-F238E27FC236}">
                  <a16:creationId xmlns:a16="http://schemas.microsoft.com/office/drawing/2014/main" id="{D9050BE1-1376-E14C-8B43-5415B53EC19A}"/>
                </a:ext>
              </a:extLst>
            </p:cNvPr>
            <p:cNvGrpSpPr>
              <a:grpSpLocks/>
            </p:cNvGrpSpPr>
            <p:nvPr/>
          </p:nvGrpSpPr>
          <p:grpSpPr bwMode="auto">
            <a:xfrm>
              <a:off x="4747" y="994"/>
              <a:ext cx="581" cy="134"/>
              <a:chOff x="614" y="2568"/>
              <a:chExt cx="725" cy="139"/>
            </a:xfrm>
          </p:grpSpPr>
          <p:sp>
            <p:nvSpPr>
              <p:cNvPr id="366" name="AutoShape 332">
                <a:extLst>
                  <a:ext uri="{FF2B5EF4-FFF2-40B4-BE49-F238E27FC236}">
                    <a16:creationId xmlns:a16="http://schemas.microsoft.com/office/drawing/2014/main" id="{C382B0F1-7E6E-C347-98FD-D6E0E226F061}"/>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7" name="AutoShape 333">
                <a:extLst>
                  <a:ext uri="{FF2B5EF4-FFF2-40B4-BE49-F238E27FC236}">
                    <a16:creationId xmlns:a16="http://schemas.microsoft.com/office/drawing/2014/main" id="{B9D5D5BE-21B4-5E46-BCB8-3E6E15B819D3}"/>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46" name="Rectangle 334">
              <a:extLst>
                <a:ext uri="{FF2B5EF4-FFF2-40B4-BE49-F238E27FC236}">
                  <a16:creationId xmlns:a16="http://schemas.microsoft.com/office/drawing/2014/main" id="{85A27DE8-FCB1-FE4C-830E-B9A18684191D}"/>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7" name="Rectangle 335">
              <a:extLst>
                <a:ext uri="{FF2B5EF4-FFF2-40B4-BE49-F238E27FC236}">
                  <a16:creationId xmlns:a16="http://schemas.microsoft.com/office/drawing/2014/main" id="{2D81F5BF-5571-F841-A230-C4FABFAA7187}"/>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48" name="Group 336">
              <a:extLst>
                <a:ext uri="{FF2B5EF4-FFF2-40B4-BE49-F238E27FC236}">
                  <a16:creationId xmlns:a16="http://schemas.microsoft.com/office/drawing/2014/main" id="{40511408-3E7E-064B-A2B4-4DC41FFBF212}"/>
                </a:ext>
              </a:extLst>
            </p:cNvPr>
            <p:cNvGrpSpPr>
              <a:grpSpLocks/>
            </p:cNvGrpSpPr>
            <p:nvPr/>
          </p:nvGrpSpPr>
          <p:grpSpPr bwMode="auto">
            <a:xfrm>
              <a:off x="4735" y="1627"/>
              <a:ext cx="582" cy="151"/>
              <a:chOff x="614" y="2568"/>
              <a:chExt cx="725" cy="139"/>
            </a:xfrm>
          </p:grpSpPr>
          <p:sp>
            <p:nvSpPr>
              <p:cNvPr id="364" name="AutoShape 337">
                <a:extLst>
                  <a:ext uri="{FF2B5EF4-FFF2-40B4-BE49-F238E27FC236}">
                    <a16:creationId xmlns:a16="http://schemas.microsoft.com/office/drawing/2014/main" id="{CB6BB265-1398-B84D-B055-F2380188C3D6}"/>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5" name="AutoShape 338">
                <a:extLst>
                  <a:ext uri="{FF2B5EF4-FFF2-40B4-BE49-F238E27FC236}">
                    <a16:creationId xmlns:a16="http://schemas.microsoft.com/office/drawing/2014/main" id="{284EDDE1-D475-0D45-B8E1-D22F3BB5F954}"/>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49" name="Freeform 339">
              <a:extLst>
                <a:ext uri="{FF2B5EF4-FFF2-40B4-BE49-F238E27FC236}">
                  <a16:creationId xmlns:a16="http://schemas.microsoft.com/office/drawing/2014/main" id="{2EC30120-F28B-6C44-BA86-015592330E1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50" name="Group 340">
              <a:extLst>
                <a:ext uri="{FF2B5EF4-FFF2-40B4-BE49-F238E27FC236}">
                  <a16:creationId xmlns:a16="http://schemas.microsoft.com/office/drawing/2014/main" id="{1D12166E-59AE-AF4F-AC68-D94AFF4969FD}"/>
                </a:ext>
              </a:extLst>
            </p:cNvPr>
            <p:cNvGrpSpPr>
              <a:grpSpLocks/>
            </p:cNvGrpSpPr>
            <p:nvPr/>
          </p:nvGrpSpPr>
          <p:grpSpPr bwMode="auto">
            <a:xfrm>
              <a:off x="4739" y="1327"/>
              <a:ext cx="582" cy="139"/>
              <a:chOff x="614" y="2568"/>
              <a:chExt cx="725" cy="139"/>
            </a:xfrm>
          </p:grpSpPr>
          <p:sp>
            <p:nvSpPr>
              <p:cNvPr id="362" name="AutoShape 341">
                <a:extLst>
                  <a:ext uri="{FF2B5EF4-FFF2-40B4-BE49-F238E27FC236}">
                    <a16:creationId xmlns:a16="http://schemas.microsoft.com/office/drawing/2014/main" id="{CEC2F114-3899-AC46-B9CD-3E7FEF7D59B0}"/>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3" name="AutoShape 342">
                <a:extLst>
                  <a:ext uri="{FF2B5EF4-FFF2-40B4-BE49-F238E27FC236}">
                    <a16:creationId xmlns:a16="http://schemas.microsoft.com/office/drawing/2014/main" id="{8B8898E2-D667-6D4F-819E-C8360C5DC31C}"/>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51" name="Rectangle 343">
              <a:extLst>
                <a:ext uri="{FF2B5EF4-FFF2-40B4-BE49-F238E27FC236}">
                  <a16:creationId xmlns:a16="http://schemas.microsoft.com/office/drawing/2014/main" id="{9997B225-39F6-714E-BB10-2E332CC3F6B7}"/>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2" name="Freeform 344">
              <a:extLst>
                <a:ext uri="{FF2B5EF4-FFF2-40B4-BE49-F238E27FC236}">
                  <a16:creationId xmlns:a16="http://schemas.microsoft.com/office/drawing/2014/main" id="{F23D691F-1D74-454D-92FD-1D49AEF2140E}"/>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3" name="Freeform 345">
              <a:extLst>
                <a:ext uri="{FF2B5EF4-FFF2-40B4-BE49-F238E27FC236}">
                  <a16:creationId xmlns:a16="http://schemas.microsoft.com/office/drawing/2014/main" id="{7EC049DC-B651-8A4D-B4AF-D4AE4513752A}"/>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4" name="Oval 346">
              <a:extLst>
                <a:ext uri="{FF2B5EF4-FFF2-40B4-BE49-F238E27FC236}">
                  <a16:creationId xmlns:a16="http://schemas.microsoft.com/office/drawing/2014/main" id="{28E19479-A7E7-F541-BCED-CA07DE9869A7}"/>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5" name="Freeform 347">
              <a:extLst>
                <a:ext uri="{FF2B5EF4-FFF2-40B4-BE49-F238E27FC236}">
                  <a16:creationId xmlns:a16="http://schemas.microsoft.com/office/drawing/2014/main" id="{8F392652-1C5F-C245-B8EC-1CC561431FCD}"/>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6" name="AutoShape 348">
              <a:extLst>
                <a:ext uri="{FF2B5EF4-FFF2-40B4-BE49-F238E27FC236}">
                  <a16:creationId xmlns:a16="http://schemas.microsoft.com/office/drawing/2014/main" id="{927CAF21-8E01-8A41-AFE5-3F05534A6DF7}"/>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7" name="AutoShape 349">
              <a:extLst>
                <a:ext uri="{FF2B5EF4-FFF2-40B4-BE49-F238E27FC236}">
                  <a16:creationId xmlns:a16="http://schemas.microsoft.com/office/drawing/2014/main" id="{1C72370F-4E8C-6E41-8FF7-F583D507379B}"/>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8" name="Oval 350">
              <a:extLst>
                <a:ext uri="{FF2B5EF4-FFF2-40B4-BE49-F238E27FC236}">
                  <a16:creationId xmlns:a16="http://schemas.microsoft.com/office/drawing/2014/main" id="{7CAE6DBB-B7F5-6349-9D67-2B820D4A6E49}"/>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9" name="Oval 351">
              <a:extLst>
                <a:ext uri="{FF2B5EF4-FFF2-40B4-BE49-F238E27FC236}">
                  <a16:creationId xmlns:a16="http://schemas.microsoft.com/office/drawing/2014/main" id="{94DCCCED-456C-814C-8079-310090B0F6A7}"/>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360" name="Oval 352">
              <a:extLst>
                <a:ext uri="{FF2B5EF4-FFF2-40B4-BE49-F238E27FC236}">
                  <a16:creationId xmlns:a16="http://schemas.microsoft.com/office/drawing/2014/main" id="{5BEE1EAA-ED04-3045-954F-747BFBBA5477}"/>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1" name="Rectangle 353">
              <a:extLst>
                <a:ext uri="{FF2B5EF4-FFF2-40B4-BE49-F238E27FC236}">
                  <a16:creationId xmlns:a16="http://schemas.microsoft.com/office/drawing/2014/main" id="{F2E64557-BE36-674A-9568-E85284DF3A90}"/>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70" name="Group 354">
            <a:extLst>
              <a:ext uri="{FF2B5EF4-FFF2-40B4-BE49-F238E27FC236}">
                <a16:creationId xmlns:a16="http://schemas.microsoft.com/office/drawing/2014/main" id="{02971CF7-0CB6-6841-96B9-CD3895F572BF}"/>
              </a:ext>
            </a:extLst>
          </p:cNvPr>
          <p:cNvGrpSpPr>
            <a:grpSpLocks/>
          </p:cNvGrpSpPr>
          <p:nvPr/>
        </p:nvGrpSpPr>
        <p:grpSpPr bwMode="auto">
          <a:xfrm>
            <a:off x="773442" y="1418426"/>
            <a:ext cx="525462" cy="434975"/>
            <a:chOff x="-44" y="1473"/>
            <a:chExt cx="981" cy="1105"/>
          </a:xfrm>
        </p:grpSpPr>
        <p:pic>
          <p:nvPicPr>
            <p:cNvPr id="371" name="Picture 355" descr="desktop_computer_stylized_medium">
              <a:extLst>
                <a:ext uri="{FF2B5EF4-FFF2-40B4-BE49-F238E27FC236}">
                  <a16:creationId xmlns:a16="http://schemas.microsoft.com/office/drawing/2014/main" id="{58DF8070-F2DF-F84A-8469-DEE030BD8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2" name="Freeform 356">
              <a:extLst>
                <a:ext uri="{FF2B5EF4-FFF2-40B4-BE49-F238E27FC236}">
                  <a16:creationId xmlns:a16="http://schemas.microsoft.com/office/drawing/2014/main" id="{E3865153-A00D-E343-AFF8-4652E9FFF1E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B73A81A7-03AE-D442-A671-DC35FE97563A}"/>
              </a:ext>
            </a:extLst>
          </p:cNvPr>
          <p:cNvGrpSpPr/>
          <p:nvPr/>
        </p:nvGrpSpPr>
        <p:grpSpPr>
          <a:xfrm>
            <a:off x="1830370" y="2617249"/>
            <a:ext cx="1028924" cy="463397"/>
            <a:chOff x="1830370" y="2617249"/>
            <a:chExt cx="1028924" cy="463397"/>
          </a:xfrm>
        </p:grpSpPr>
        <p:sp>
          <p:nvSpPr>
            <p:cNvPr id="214" name="Rectangle 213">
              <a:extLst>
                <a:ext uri="{FF2B5EF4-FFF2-40B4-BE49-F238E27FC236}">
                  <a16:creationId xmlns:a16="http://schemas.microsoft.com/office/drawing/2014/main" id="{51102884-47F2-514E-81B8-C6505D1701C5}"/>
                </a:ext>
              </a:extLst>
            </p:cNvPr>
            <p:cNvSpPr/>
            <p:nvPr/>
          </p:nvSpPr>
          <p:spPr>
            <a:xfrm>
              <a:off x="1990582" y="2617249"/>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215" name="TextBox 214">
              <a:extLst>
                <a:ext uri="{FF2B5EF4-FFF2-40B4-BE49-F238E27FC236}">
                  <a16:creationId xmlns:a16="http://schemas.microsoft.com/office/drawing/2014/main" id="{78E8A36E-C98B-EC43-99F7-B8138B25C779}"/>
                </a:ext>
              </a:extLst>
            </p:cNvPr>
            <p:cNvSpPr txBox="1"/>
            <p:nvPr/>
          </p:nvSpPr>
          <p:spPr>
            <a:xfrm>
              <a:off x="1830370" y="2639371"/>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GET </a:t>
              </a:r>
            </a:p>
          </p:txBody>
        </p:sp>
      </p:grpSp>
      <p:grpSp>
        <p:nvGrpSpPr>
          <p:cNvPr id="218" name="Group 217">
            <a:extLst>
              <a:ext uri="{FF2B5EF4-FFF2-40B4-BE49-F238E27FC236}">
                <a16:creationId xmlns:a16="http://schemas.microsoft.com/office/drawing/2014/main" id="{24920F69-7924-354E-BEAC-09060A44F38B}"/>
              </a:ext>
            </a:extLst>
          </p:cNvPr>
          <p:cNvGrpSpPr/>
          <p:nvPr/>
        </p:nvGrpSpPr>
        <p:grpSpPr>
          <a:xfrm>
            <a:off x="6475440" y="1528391"/>
            <a:ext cx="5173835" cy="3801217"/>
            <a:chOff x="6493941" y="1557642"/>
            <a:chExt cx="5173835" cy="3801217"/>
          </a:xfrm>
        </p:grpSpPr>
        <p:sp>
          <p:nvSpPr>
            <p:cNvPr id="219" name="Rectangle 218">
              <a:extLst>
                <a:ext uri="{FF2B5EF4-FFF2-40B4-BE49-F238E27FC236}">
                  <a16:creationId xmlns:a16="http://schemas.microsoft.com/office/drawing/2014/main" id="{F09B789F-6176-5B46-9E76-E4B1DC511275}"/>
                </a:ext>
              </a:extLst>
            </p:cNvPr>
            <p:cNvSpPr/>
            <p:nvPr/>
          </p:nvSpPr>
          <p:spPr>
            <a:xfrm>
              <a:off x="6573113" y="1557642"/>
              <a:ext cx="2247142" cy="2726404"/>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220" name="Rectangle 219">
              <a:extLst>
                <a:ext uri="{FF2B5EF4-FFF2-40B4-BE49-F238E27FC236}">
                  <a16:creationId xmlns:a16="http://schemas.microsoft.com/office/drawing/2014/main" id="{3581802C-ADD6-C943-9F25-55344444C714}"/>
                </a:ext>
              </a:extLst>
            </p:cNvPr>
            <p:cNvSpPr/>
            <p:nvPr/>
          </p:nvSpPr>
          <p:spPr>
            <a:xfrm>
              <a:off x="6662258" y="3758046"/>
              <a:ext cx="2070591" cy="409168"/>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221" name="TextBox 220">
              <a:extLst>
                <a:ext uri="{FF2B5EF4-FFF2-40B4-BE49-F238E27FC236}">
                  <a16:creationId xmlns:a16="http://schemas.microsoft.com/office/drawing/2014/main" id="{265B346D-644B-5D48-B98B-838D0B13216F}"/>
                </a:ext>
              </a:extLst>
            </p:cNvPr>
            <p:cNvSpPr txBox="1"/>
            <p:nvPr/>
          </p:nvSpPr>
          <p:spPr>
            <a:xfrm>
              <a:off x="6493941" y="3752006"/>
              <a:ext cx="2333805" cy="46166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QUIC </a:t>
              </a: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C</a:t>
              </a:r>
              <a:r>
                <a:rPr kumimoji="0" lang="en-US" sz="2000" b="0" i="0" u="none" strike="noStrike" kern="0" cap="none" spc="0" normalizeH="0" baseline="0" noProof="0" dirty="0" err="1">
                  <a:ln>
                    <a:noFill/>
                  </a:ln>
                  <a:solidFill>
                    <a:prstClr val="black"/>
                  </a:solidFill>
                  <a:effectLst/>
                  <a:uLnTx/>
                  <a:uFillTx/>
                  <a:latin typeface="Calibri" panose="020F0502020204030204"/>
                  <a:ea typeface="+mn-ea"/>
                  <a:cs typeface="+mn-cs"/>
                </a:rPr>
                <a:t>ong</a:t>
              </a: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 Cont.</a:t>
              </a: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222" name="Group 221">
              <a:extLst>
                <a:ext uri="{FF2B5EF4-FFF2-40B4-BE49-F238E27FC236}">
                  <a16:creationId xmlns:a16="http://schemas.microsoft.com/office/drawing/2014/main" id="{12481C95-56B5-814F-99E7-EC8DC1B24912}"/>
                </a:ext>
              </a:extLst>
            </p:cNvPr>
            <p:cNvGrpSpPr/>
            <p:nvPr/>
          </p:nvGrpSpPr>
          <p:grpSpPr>
            <a:xfrm>
              <a:off x="6549806" y="2804024"/>
              <a:ext cx="2147125" cy="968714"/>
              <a:chOff x="3786573" y="4781422"/>
              <a:chExt cx="1289919" cy="450478"/>
            </a:xfrm>
          </p:grpSpPr>
          <p:grpSp>
            <p:nvGrpSpPr>
              <p:cNvPr id="397" name="Group 396">
                <a:extLst>
                  <a:ext uri="{FF2B5EF4-FFF2-40B4-BE49-F238E27FC236}">
                    <a16:creationId xmlns:a16="http://schemas.microsoft.com/office/drawing/2014/main" id="{A1B08E61-89E4-7E48-AE03-358210EB4F99}"/>
                  </a:ext>
                </a:extLst>
              </p:cNvPr>
              <p:cNvGrpSpPr/>
              <p:nvPr/>
            </p:nvGrpSpPr>
            <p:grpSpPr>
              <a:xfrm>
                <a:off x="3786573" y="4781422"/>
                <a:ext cx="535512" cy="197065"/>
                <a:chOff x="3638004" y="4844056"/>
                <a:chExt cx="535512" cy="197065"/>
              </a:xfrm>
            </p:grpSpPr>
            <p:sp>
              <p:nvSpPr>
                <p:cNvPr id="403" name="Rectangle 402">
                  <a:extLst>
                    <a:ext uri="{FF2B5EF4-FFF2-40B4-BE49-F238E27FC236}">
                      <a16:creationId xmlns:a16="http://schemas.microsoft.com/office/drawing/2014/main" id="{B23DA7CF-481E-4944-B33C-8DDD60957A5C}"/>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404" name="TextBox 403">
                  <a:extLst>
                    <a:ext uri="{FF2B5EF4-FFF2-40B4-BE49-F238E27FC236}">
                      <a16:creationId xmlns:a16="http://schemas.microsoft.com/office/drawing/2014/main" id="{E2808FFB-0C3C-7D40-8E70-70D6E0695DB5}"/>
                    </a:ext>
                  </a:extLst>
                </p:cNvPr>
                <p:cNvSpPr txBox="1"/>
                <p:nvPr/>
              </p:nvSpPr>
              <p:spPr>
                <a:xfrm>
                  <a:off x="3638004" y="4844056"/>
                  <a:ext cx="535512" cy="197065"/>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 </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encrypt</a:t>
                  </a: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98" name="Group 397">
                <a:extLst>
                  <a:ext uri="{FF2B5EF4-FFF2-40B4-BE49-F238E27FC236}">
                    <a16:creationId xmlns:a16="http://schemas.microsoft.com/office/drawing/2014/main" id="{0D370A69-00DF-5D4A-BA99-42A810952634}"/>
                  </a:ext>
                </a:extLst>
              </p:cNvPr>
              <p:cNvGrpSpPr/>
              <p:nvPr/>
            </p:nvGrpSpPr>
            <p:grpSpPr>
              <a:xfrm>
                <a:off x="3856579" y="4996013"/>
                <a:ext cx="1219913" cy="235887"/>
                <a:chOff x="3856579" y="4996013"/>
                <a:chExt cx="1219913" cy="235887"/>
              </a:xfrm>
            </p:grpSpPr>
            <p:sp>
              <p:nvSpPr>
                <p:cNvPr id="399" name="TextBox 398">
                  <a:extLst>
                    <a:ext uri="{FF2B5EF4-FFF2-40B4-BE49-F238E27FC236}">
                      <a16:creationId xmlns:a16="http://schemas.microsoft.com/office/drawing/2014/main" id="{A734BAD2-0E64-6740-8F0C-E8ED4C14FE9E}"/>
                    </a:ext>
                  </a:extLst>
                </p:cNvPr>
                <p:cNvSpPr txBox="1"/>
                <p:nvPr/>
              </p:nvSpPr>
              <p:spPr>
                <a:xfrm>
                  <a:off x="3856579" y="4996392"/>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48E21D53-F0A6-F74E-AB97-A44AA527AEC4}"/>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401" name="TextBox 400">
                  <a:extLst>
                    <a:ext uri="{FF2B5EF4-FFF2-40B4-BE49-F238E27FC236}">
                      <a16:creationId xmlns:a16="http://schemas.microsoft.com/office/drawing/2014/main" id="{FAFAFC96-FE70-B84C-8774-34DD7424DBFD}"/>
                    </a:ext>
                  </a:extLst>
                </p:cNvPr>
                <p:cNvSpPr txBox="1"/>
                <p:nvPr/>
              </p:nvSpPr>
              <p:spPr>
                <a:xfrm>
                  <a:off x="4263655" y="5002841"/>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2" name="TextBox 401">
                  <a:extLst>
                    <a:ext uri="{FF2B5EF4-FFF2-40B4-BE49-F238E27FC236}">
                      <a16:creationId xmlns:a16="http://schemas.microsoft.com/office/drawing/2014/main" id="{EC252B6A-74EB-C945-8F3A-6F35BFA13BF3}"/>
                    </a:ext>
                  </a:extLst>
                </p:cNvPr>
                <p:cNvSpPr txBox="1"/>
                <p:nvPr/>
              </p:nvSpPr>
              <p:spPr>
                <a:xfrm>
                  <a:off x="4674716" y="4996013"/>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223" name="Group 222">
              <a:extLst>
                <a:ext uri="{FF2B5EF4-FFF2-40B4-BE49-F238E27FC236}">
                  <a16:creationId xmlns:a16="http://schemas.microsoft.com/office/drawing/2014/main" id="{AB0D006E-F86B-B248-8AE9-1A8F75B5E0A6}"/>
                </a:ext>
              </a:extLst>
            </p:cNvPr>
            <p:cNvGrpSpPr/>
            <p:nvPr/>
          </p:nvGrpSpPr>
          <p:grpSpPr>
            <a:xfrm>
              <a:off x="7234288" y="2794928"/>
              <a:ext cx="891382" cy="875971"/>
              <a:chOff x="3774433" y="4781422"/>
              <a:chExt cx="535512" cy="407350"/>
            </a:xfrm>
          </p:grpSpPr>
          <p:grpSp>
            <p:nvGrpSpPr>
              <p:cNvPr id="393" name="Group 392">
                <a:extLst>
                  <a:ext uri="{FF2B5EF4-FFF2-40B4-BE49-F238E27FC236}">
                    <a16:creationId xmlns:a16="http://schemas.microsoft.com/office/drawing/2014/main" id="{10F55B46-0C1A-A841-8F0C-E1A52028C7BF}"/>
                  </a:ext>
                </a:extLst>
              </p:cNvPr>
              <p:cNvGrpSpPr/>
              <p:nvPr/>
            </p:nvGrpSpPr>
            <p:grpSpPr>
              <a:xfrm>
                <a:off x="3774433" y="4781422"/>
                <a:ext cx="535512" cy="207083"/>
                <a:chOff x="3625864" y="4844056"/>
                <a:chExt cx="535512" cy="207083"/>
              </a:xfrm>
            </p:grpSpPr>
            <p:sp>
              <p:nvSpPr>
                <p:cNvPr id="395" name="Rectangle 394">
                  <a:extLst>
                    <a:ext uri="{FF2B5EF4-FFF2-40B4-BE49-F238E27FC236}">
                      <a16:creationId xmlns:a16="http://schemas.microsoft.com/office/drawing/2014/main" id="{EC5DB685-758D-2D46-BCEB-7AE2D960046F}"/>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396" name="TextBox 395">
                  <a:extLst>
                    <a:ext uri="{FF2B5EF4-FFF2-40B4-BE49-F238E27FC236}">
                      <a16:creationId xmlns:a16="http://schemas.microsoft.com/office/drawing/2014/main" id="{4D8A8232-D72B-B644-86B9-14BFFDCB0493}"/>
                    </a:ext>
                  </a:extLst>
                </p:cNvPr>
                <p:cNvSpPr txBox="1"/>
                <p:nvPr/>
              </p:nvSpPr>
              <p:spPr>
                <a:xfrm>
                  <a:off x="3625864" y="4844056"/>
                  <a:ext cx="535512" cy="207083"/>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QUIC </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encrypt</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394" name="Rectangle 393">
                <a:extLst>
                  <a:ext uri="{FF2B5EF4-FFF2-40B4-BE49-F238E27FC236}">
                    <a16:creationId xmlns:a16="http://schemas.microsoft.com/office/drawing/2014/main" id="{7966A0B3-F834-AE43-9CAA-0714AAF94371}"/>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24" name="Group 223">
              <a:extLst>
                <a:ext uri="{FF2B5EF4-FFF2-40B4-BE49-F238E27FC236}">
                  <a16:creationId xmlns:a16="http://schemas.microsoft.com/office/drawing/2014/main" id="{39F8B660-5511-2641-9DC0-5EE5608C39ED}"/>
                </a:ext>
              </a:extLst>
            </p:cNvPr>
            <p:cNvGrpSpPr/>
            <p:nvPr/>
          </p:nvGrpSpPr>
          <p:grpSpPr>
            <a:xfrm>
              <a:off x="7949081" y="2785831"/>
              <a:ext cx="891382" cy="875971"/>
              <a:chOff x="3780503" y="4781422"/>
              <a:chExt cx="535512" cy="407350"/>
            </a:xfrm>
          </p:grpSpPr>
          <p:grpSp>
            <p:nvGrpSpPr>
              <p:cNvPr id="389" name="Group 388">
                <a:extLst>
                  <a:ext uri="{FF2B5EF4-FFF2-40B4-BE49-F238E27FC236}">
                    <a16:creationId xmlns:a16="http://schemas.microsoft.com/office/drawing/2014/main" id="{7CEE81F8-208D-9A40-9910-8B77931FE8D3}"/>
                  </a:ext>
                </a:extLst>
              </p:cNvPr>
              <p:cNvGrpSpPr/>
              <p:nvPr/>
            </p:nvGrpSpPr>
            <p:grpSpPr>
              <a:xfrm>
                <a:off x="3780503" y="4781422"/>
                <a:ext cx="535512" cy="207083"/>
                <a:chOff x="3631934" y="4844056"/>
                <a:chExt cx="535512" cy="207083"/>
              </a:xfrm>
            </p:grpSpPr>
            <p:sp>
              <p:nvSpPr>
                <p:cNvPr id="391" name="Rectangle 390">
                  <a:extLst>
                    <a:ext uri="{FF2B5EF4-FFF2-40B4-BE49-F238E27FC236}">
                      <a16:creationId xmlns:a16="http://schemas.microsoft.com/office/drawing/2014/main" id="{7231244D-97B0-954A-B18D-F5E878A750BF}"/>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392" name="TextBox 391">
                  <a:extLst>
                    <a:ext uri="{FF2B5EF4-FFF2-40B4-BE49-F238E27FC236}">
                      <a16:creationId xmlns:a16="http://schemas.microsoft.com/office/drawing/2014/main" id="{EBFFAB1E-B9DA-4141-A041-11972BDBEC57}"/>
                    </a:ext>
                  </a:extLst>
                </p:cNvPr>
                <p:cNvSpPr txBox="1"/>
                <p:nvPr/>
              </p:nvSpPr>
              <p:spPr>
                <a:xfrm>
                  <a:off x="3631934" y="4844056"/>
                  <a:ext cx="535512" cy="207083"/>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QUIC </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encrypt</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390" name="Rectangle 389">
                <a:extLst>
                  <a:ext uri="{FF2B5EF4-FFF2-40B4-BE49-F238E27FC236}">
                    <a16:creationId xmlns:a16="http://schemas.microsoft.com/office/drawing/2014/main" id="{F3C8AAD7-ECB7-DD42-900C-BB8AF5A4EEB5}"/>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25" name="Group 224">
              <a:extLst>
                <a:ext uri="{FF2B5EF4-FFF2-40B4-BE49-F238E27FC236}">
                  <a16:creationId xmlns:a16="http://schemas.microsoft.com/office/drawing/2014/main" id="{803F822F-EB09-4841-864D-5B88EC3F0EBD}"/>
                </a:ext>
              </a:extLst>
            </p:cNvPr>
            <p:cNvGrpSpPr/>
            <p:nvPr/>
          </p:nvGrpSpPr>
          <p:grpSpPr>
            <a:xfrm>
              <a:off x="6584985" y="4775942"/>
              <a:ext cx="2224498" cy="576373"/>
              <a:chOff x="3690830" y="5656622"/>
              <a:chExt cx="1336402" cy="268029"/>
            </a:xfrm>
          </p:grpSpPr>
          <p:sp>
            <p:nvSpPr>
              <p:cNvPr id="386" name="Rectangle 385">
                <a:extLst>
                  <a:ext uri="{FF2B5EF4-FFF2-40B4-BE49-F238E27FC236}">
                    <a16:creationId xmlns:a16="http://schemas.microsoft.com/office/drawing/2014/main" id="{EBD1D2BD-9277-B644-AA27-F1B0A7223E3B}"/>
                  </a:ext>
                </a:extLst>
              </p:cNvPr>
              <p:cNvSpPr/>
              <p:nvPr/>
            </p:nvSpPr>
            <p:spPr>
              <a:xfrm>
                <a:off x="3690830" y="5656622"/>
                <a:ext cx="1336402" cy="268029"/>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387" name="Rectangle 386">
                <a:extLst>
                  <a:ext uri="{FF2B5EF4-FFF2-40B4-BE49-F238E27FC236}">
                    <a16:creationId xmlns:a16="http://schemas.microsoft.com/office/drawing/2014/main" id="{55A7D0F8-839E-3B45-B426-E3EE5FBEB4D4}"/>
                  </a:ext>
                </a:extLst>
              </p:cNvPr>
              <p:cNvSpPr/>
              <p:nvPr/>
            </p:nvSpPr>
            <p:spPr>
              <a:xfrm>
                <a:off x="3728029" y="5692526"/>
                <a:ext cx="1243940" cy="190274"/>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388" name="TextBox 387">
                <a:extLst>
                  <a:ext uri="{FF2B5EF4-FFF2-40B4-BE49-F238E27FC236}">
                    <a16:creationId xmlns:a16="http://schemas.microsoft.com/office/drawing/2014/main" id="{79E46073-594F-AC45-A63F-D0F936E28208}"/>
                  </a:ext>
                </a:extLst>
              </p:cNvPr>
              <p:cNvSpPr txBox="1"/>
              <p:nvPr/>
            </p:nvSpPr>
            <p:spPr>
              <a:xfrm>
                <a:off x="3722590" y="5683087"/>
                <a:ext cx="1258804" cy="2146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UDP</a:t>
                </a: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6" name="Group 225">
              <a:extLst>
                <a:ext uri="{FF2B5EF4-FFF2-40B4-BE49-F238E27FC236}">
                  <a16:creationId xmlns:a16="http://schemas.microsoft.com/office/drawing/2014/main" id="{64631E62-3A21-714F-9082-157DAA594C5D}"/>
                </a:ext>
              </a:extLst>
            </p:cNvPr>
            <p:cNvGrpSpPr/>
            <p:nvPr/>
          </p:nvGrpSpPr>
          <p:grpSpPr>
            <a:xfrm>
              <a:off x="9393371" y="4782486"/>
              <a:ext cx="2224498" cy="576373"/>
              <a:chOff x="3690830" y="5656622"/>
              <a:chExt cx="1336402" cy="268029"/>
            </a:xfrm>
          </p:grpSpPr>
          <p:sp>
            <p:nvSpPr>
              <p:cNvPr id="383" name="Rectangle 382">
                <a:extLst>
                  <a:ext uri="{FF2B5EF4-FFF2-40B4-BE49-F238E27FC236}">
                    <a16:creationId xmlns:a16="http://schemas.microsoft.com/office/drawing/2014/main" id="{C405E8F4-991B-2443-9E2F-D9095A9F30FB}"/>
                  </a:ext>
                </a:extLst>
              </p:cNvPr>
              <p:cNvSpPr/>
              <p:nvPr/>
            </p:nvSpPr>
            <p:spPr>
              <a:xfrm>
                <a:off x="3690830" y="5656622"/>
                <a:ext cx="1336402" cy="268029"/>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384" name="Rectangle 383">
                <a:extLst>
                  <a:ext uri="{FF2B5EF4-FFF2-40B4-BE49-F238E27FC236}">
                    <a16:creationId xmlns:a16="http://schemas.microsoft.com/office/drawing/2014/main" id="{5BC25DB8-4264-1149-8D3F-62021F04E6D0}"/>
                  </a:ext>
                </a:extLst>
              </p:cNvPr>
              <p:cNvSpPr/>
              <p:nvPr/>
            </p:nvSpPr>
            <p:spPr>
              <a:xfrm>
                <a:off x="3728029" y="5692526"/>
                <a:ext cx="1243940" cy="190274"/>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385" name="TextBox 384">
                <a:extLst>
                  <a:ext uri="{FF2B5EF4-FFF2-40B4-BE49-F238E27FC236}">
                    <a16:creationId xmlns:a16="http://schemas.microsoft.com/office/drawing/2014/main" id="{E615BC4C-981C-0149-8B66-79C13C37121F}"/>
                  </a:ext>
                </a:extLst>
              </p:cNvPr>
              <p:cNvSpPr txBox="1"/>
              <p:nvPr/>
            </p:nvSpPr>
            <p:spPr>
              <a:xfrm>
                <a:off x="3722590" y="5689783"/>
                <a:ext cx="1258804" cy="2146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UDP</a:t>
                </a: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227" name="Straight Connector 226">
              <a:extLst>
                <a:ext uri="{FF2B5EF4-FFF2-40B4-BE49-F238E27FC236}">
                  <a16:creationId xmlns:a16="http://schemas.microsoft.com/office/drawing/2014/main" id="{515DB57F-0D4B-6B48-B6BC-CF2EB3013043}"/>
                </a:ext>
              </a:extLst>
            </p:cNvPr>
            <p:cNvCxnSpPr/>
            <p:nvPr/>
          </p:nvCxnSpPr>
          <p:spPr>
            <a:xfrm>
              <a:off x="6637851" y="4424382"/>
              <a:ext cx="5029925" cy="0"/>
            </a:xfrm>
            <a:prstGeom prst="line">
              <a:avLst/>
            </a:prstGeom>
            <a:noFill/>
            <a:ln w="12700" cap="flat" cmpd="sng" algn="ctr">
              <a:solidFill>
                <a:sysClr val="windowText" lastClr="000000"/>
              </a:solidFill>
              <a:prstDash val="dash"/>
            </a:ln>
            <a:effectLst/>
          </p:spPr>
        </p:cxnSp>
        <p:sp>
          <p:nvSpPr>
            <p:cNvPr id="228" name="Rectangle 227">
              <a:extLst>
                <a:ext uri="{FF2B5EF4-FFF2-40B4-BE49-F238E27FC236}">
                  <a16:creationId xmlns:a16="http://schemas.microsoft.com/office/drawing/2014/main" id="{D8F95687-7CF8-EA4B-907F-32579687B97F}"/>
                </a:ext>
              </a:extLst>
            </p:cNvPr>
            <p:cNvSpPr/>
            <p:nvPr/>
          </p:nvSpPr>
          <p:spPr>
            <a:xfrm>
              <a:off x="9372262" y="1612419"/>
              <a:ext cx="2247142" cy="2726404"/>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229" name="Rectangle 228">
              <a:extLst>
                <a:ext uri="{FF2B5EF4-FFF2-40B4-BE49-F238E27FC236}">
                  <a16:creationId xmlns:a16="http://schemas.microsoft.com/office/drawing/2014/main" id="{72ED8D6A-7AE4-9F4A-89E2-82D67D92D2E9}"/>
                </a:ext>
              </a:extLst>
            </p:cNvPr>
            <p:cNvSpPr/>
            <p:nvPr/>
          </p:nvSpPr>
          <p:spPr>
            <a:xfrm>
              <a:off x="9461407" y="3812823"/>
              <a:ext cx="2070591" cy="409168"/>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230" name="TextBox 229">
              <a:extLst>
                <a:ext uri="{FF2B5EF4-FFF2-40B4-BE49-F238E27FC236}">
                  <a16:creationId xmlns:a16="http://schemas.microsoft.com/office/drawing/2014/main" id="{AFA7BA35-193B-1B4B-BFFC-BFF8A1B29D41}"/>
                </a:ext>
              </a:extLst>
            </p:cNvPr>
            <p:cNvSpPr txBox="1"/>
            <p:nvPr/>
          </p:nvSpPr>
          <p:spPr>
            <a:xfrm>
              <a:off x="9293090" y="3806783"/>
              <a:ext cx="2333805" cy="46166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QUIC </a:t>
              </a: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C</a:t>
              </a:r>
              <a:r>
                <a:rPr kumimoji="0" lang="en-US" sz="2000" b="0" i="0" u="none" strike="noStrike" kern="0" cap="none" spc="0" normalizeH="0" baseline="0" noProof="0" dirty="0" err="1">
                  <a:ln>
                    <a:noFill/>
                  </a:ln>
                  <a:solidFill>
                    <a:prstClr val="black"/>
                  </a:solidFill>
                  <a:effectLst/>
                  <a:uLnTx/>
                  <a:uFillTx/>
                  <a:latin typeface="Calibri" panose="020F0502020204030204"/>
                  <a:ea typeface="+mn-ea"/>
                  <a:cs typeface="+mn-cs"/>
                </a:rPr>
                <a:t>ong</a:t>
              </a: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 Cont.</a:t>
              </a: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231" name="Group 230">
              <a:extLst>
                <a:ext uri="{FF2B5EF4-FFF2-40B4-BE49-F238E27FC236}">
                  <a16:creationId xmlns:a16="http://schemas.microsoft.com/office/drawing/2014/main" id="{B1474ED0-3919-B64A-96AB-4FF1F7B00077}"/>
                </a:ext>
              </a:extLst>
            </p:cNvPr>
            <p:cNvGrpSpPr/>
            <p:nvPr/>
          </p:nvGrpSpPr>
          <p:grpSpPr>
            <a:xfrm>
              <a:off x="9348955" y="2858801"/>
              <a:ext cx="2147125" cy="968714"/>
              <a:chOff x="3786573" y="4781422"/>
              <a:chExt cx="1289919" cy="450478"/>
            </a:xfrm>
          </p:grpSpPr>
          <p:grpSp>
            <p:nvGrpSpPr>
              <p:cNvPr id="375" name="Group 374">
                <a:extLst>
                  <a:ext uri="{FF2B5EF4-FFF2-40B4-BE49-F238E27FC236}">
                    <a16:creationId xmlns:a16="http://schemas.microsoft.com/office/drawing/2014/main" id="{9818E9A5-A4E4-3446-B635-CFCF5897BFDE}"/>
                  </a:ext>
                </a:extLst>
              </p:cNvPr>
              <p:cNvGrpSpPr/>
              <p:nvPr/>
            </p:nvGrpSpPr>
            <p:grpSpPr>
              <a:xfrm>
                <a:off x="3786573" y="4781422"/>
                <a:ext cx="535512" cy="197065"/>
                <a:chOff x="3638004" y="4844056"/>
                <a:chExt cx="535512" cy="197065"/>
              </a:xfrm>
            </p:grpSpPr>
            <p:sp>
              <p:nvSpPr>
                <p:cNvPr id="381" name="Rectangle 380">
                  <a:extLst>
                    <a:ext uri="{FF2B5EF4-FFF2-40B4-BE49-F238E27FC236}">
                      <a16:creationId xmlns:a16="http://schemas.microsoft.com/office/drawing/2014/main" id="{26E56F5B-0FFF-334C-BE13-DACFF2EA6ABD}"/>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382" name="TextBox 381">
                  <a:extLst>
                    <a:ext uri="{FF2B5EF4-FFF2-40B4-BE49-F238E27FC236}">
                      <a16:creationId xmlns:a16="http://schemas.microsoft.com/office/drawing/2014/main" id="{2D2CE644-7608-1E4F-82E8-95BA38A3F49A}"/>
                    </a:ext>
                  </a:extLst>
                </p:cNvPr>
                <p:cNvSpPr txBox="1"/>
                <p:nvPr/>
              </p:nvSpPr>
              <p:spPr>
                <a:xfrm>
                  <a:off x="3638004" y="4844056"/>
                  <a:ext cx="535512" cy="197065"/>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 </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encrypt</a:t>
                  </a: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76" name="Group 375">
                <a:extLst>
                  <a:ext uri="{FF2B5EF4-FFF2-40B4-BE49-F238E27FC236}">
                    <a16:creationId xmlns:a16="http://schemas.microsoft.com/office/drawing/2014/main" id="{ED37937D-DD91-964F-99D2-E63CC86233DF}"/>
                  </a:ext>
                </a:extLst>
              </p:cNvPr>
              <p:cNvGrpSpPr/>
              <p:nvPr/>
            </p:nvGrpSpPr>
            <p:grpSpPr>
              <a:xfrm>
                <a:off x="3856579" y="4996013"/>
                <a:ext cx="1219913" cy="235887"/>
                <a:chOff x="3856579" y="4996013"/>
                <a:chExt cx="1219913" cy="235887"/>
              </a:xfrm>
            </p:grpSpPr>
            <p:sp>
              <p:nvSpPr>
                <p:cNvPr id="377" name="TextBox 376">
                  <a:extLst>
                    <a:ext uri="{FF2B5EF4-FFF2-40B4-BE49-F238E27FC236}">
                      <a16:creationId xmlns:a16="http://schemas.microsoft.com/office/drawing/2014/main" id="{39B46E54-EE11-C84C-8423-1A93842FE46E}"/>
                    </a:ext>
                  </a:extLst>
                </p:cNvPr>
                <p:cNvSpPr txBox="1"/>
                <p:nvPr/>
              </p:nvSpPr>
              <p:spPr>
                <a:xfrm>
                  <a:off x="3856579" y="4996392"/>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FCA82C8C-53C9-894A-BCB4-76091C2ACE02}"/>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379" name="TextBox 378">
                  <a:extLst>
                    <a:ext uri="{FF2B5EF4-FFF2-40B4-BE49-F238E27FC236}">
                      <a16:creationId xmlns:a16="http://schemas.microsoft.com/office/drawing/2014/main" id="{F9BE178C-7DCC-E843-B9B1-42A1763F76F4}"/>
                    </a:ext>
                  </a:extLst>
                </p:cNvPr>
                <p:cNvSpPr txBox="1"/>
                <p:nvPr/>
              </p:nvSpPr>
              <p:spPr>
                <a:xfrm>
                  <a:off x="4263655" y="5002841"/>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80" name="TextBox 379">
                  <a:extLst>
                    <a:ext uri="{FF2B5EF4-FFF2-40B4-BE49-F238E27FC236}">
                      <a16:creationId xmlns:a16="http://schemas.microsoft.com/office/drawing/2014/main" id="{87957DEE-AA74-564C-B4AA-8D3329C4C861}"/>
                    </a:ext>
                  </a:extLst>
                </p:cNvPr>
                <p:cNvSpPr txBox="1"/>
                <p:nvPr/>
              </p:nvSpPr>
              <p:spPr>
                <a:xfrm>
                  <a:off x="4674716" y="4996013"/>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232" name="Group 231">
              <a:extLst>
                <a:ext uri="{FF2B5EF4-FFF2-40B4-BE49-F238E27FC236}">
                  <a16:creationId xmlns:a16="http://schemas.microsoft.com/office/drawing/2014/main" id="{DC1DF91D-852F-CC4A-807C-18EF49FECF15}"/>
                </a:ext>
              </a:extLst>
            </p:cNvPr>
            <p:cNvGrpSpPr/>
            <p:nvPr/>
          </p:nvGrpSpPr>
          <p:grpSpPr>
            <a:xfrm>
              <a:off x="10033437" y="2849705"/>
              <a:ext cx="891382" cy="875971"/>
              <a:chOff x="3774433" y="4781422"/>
              <a:chExt cx="535512" cy="407350"/>
            </a:xfrm>
          </p:grpSpPr>
          <p:grpSp>
            <p:nvGrpSpPr>
              <p:cNvPr id="238" name="Group 237">
                <a:extLst>
                  <a:ext uri="{FF2B5EF4-FFF2-40B4-BE49-F238E27FC236}">
                    <a16:creationId xmlns:a16="http://schemas.microsoft.com/office/drawing/2014/main" id="{60F3899C-16A5-2040-B8D3-B40BE3789B5F}"/>
                  </a:ext>
                </a:extLst>
              </p:cNvPr>
              <p:cNvGrpSpPr/>
              <p:nvPr/>
            </p:nvGrpSpPr>
            <p:grpSpPr>
              <a:xfrm>
                <a:off x="3774433" y="4781422"/>
                <a:ext cx="535512" cy="207083"/>
                <a:chOff x="3625864" y="4844056"/>
                <a:chExt cx="535512" cy="207083"/>
              </a:xfrm>
            </p:grpSpPr>
            <p:sp>
              <p:nvSpPr>
                <p:cNvPr id="373" name="Rectangle 372">
                  <a:extLst>
                    <a:ext uri="{FF2B5EF4-FFF2-40B4-BE49-F238E27FC236}">
                      <a16:creationId xmlns:a16="http://schemas.microsoft.com/office/drawing/2014/main" id="{23B0C62B-9CD8-C94C-880B-A38322BA5077}"/>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374" name="TextBox 373">
                  <a:extLst>
                    <a:ext uri="{FF2B5EF4-FFF2-40B4-BE49-F238E27FC236}">
                      <a16:creationId xmlns:a16="http://schemas.microsoft.com/office/drawing/2014/main" id="{0F2D4651-2D4B-5D43-8F4A-74780D8D5373}"/>
                    </a:ext>
                  </a:extLst>
                </p:cNvPr>
                <p:cNvSpPr txBox="1"/>
                <p:nvPr/>
              </p:nvSpPr>
              <p:spPr>
                <a:xfrm>
                  <a:off x="3625864" y="4844056"/>
                  <a:ext cx="535512" cy="207083"/>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QUIC </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encrypt</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239" name="Rectangle 238">
                <a:extLst>
                  <a:ext uri="{FF2B5EF4-FFF2-40B4-BE49-F238E27FC236}">
                    <a16:creationId xmlns:a16="http://schemas.microsoft.com/office/drawing/2014/main" id="{B35FF821-5DAB-EA49-B5AD-1FFF18CFD0D6}"/>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33" name="Group 232">
              <a:extLst>
                <a:ext uri="{FF2B5EF4-FFF2-40B4-BE49-F238E27FC236}">
                  <a16:creationId xmlns:a16="http://schemas.microsoft.com/office/drawing/2014/main" id="{C754F3A4-C128-D540-B52C-0C88F5DAA68B}"/>
                </a:ext>
              </a:extLst>
            </p:cNvPr>
            <p:cNvGrpSpPr/>
            <p:nvPr/>
          </p:nvGrpSpPr>
          <p:grpSpPr>
            <a:xfrm>
              <a:off x="10748230" y="2840608"/>
              <a:ext cx="891382" cy="875971"/>
              <a:chOff x="3780503" y="4781422"/>
              <a:chExt cx="535512" cy="407350"/>
            </a:xfrm>
          </p:grpSpPr>
          <p:grpSp>
            <p:nvGrpSpPr>
              <p:cNvPr id="234" name="Group 233">
                <a:extLst>
                  <a:ext uri="{FF2B5EF4-FFF2-40B4-BE49-F238E27FC236}">
                    <a16:creationId xmlns:a16="http://schemas.microsoft.com/office/drawing/2014/main" id="{D10E593F-B966-A942-849B-BE0B9E4AEF39}"/>
                  </a:ext>
                </a:extLst>
              </p:cNvPr>
              <p:cNvGrpSpPr/>
              <p:nvPr/>
            </p:nvGrpSpPr>
            <p:grpSpPr>
              <a:xfrm>
                <a:off x="3780503" y="4781422"/>
                <a:ext cx="535512" cy="207083"/>
                <a:chOff x="3631934" y="4844056"/>
                <a:chExt cx="535512" cy="207083"/>
              </a:xfrm>
            </p:grpSpPr>
            <p:sp>
              <p:nvSpPr>
                <p:cNvPr id="236" name="Rectangle 235">
                  <a:extLst>
                    <a:ext uri="{FF2B5EF4-FFF2-40B4-BE49-F238E27FC236}">
                      <a16:creationId xmlns:a16="http://schemas.microsoft.com/office/drawing/2014/main" id="{3C0353BE-D06B-4A40-AA43-31B9BE3998C8}"/>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237" name="TextBox 236">
                  <a:extLst>
                    <a:ext uri="{FF2B5EF4-FFF2-40B4-BE49-F238E27FC236}">
                      <a16:creationId xmlns:a16="http://schemas.microsoft.com/office/drawing/2014/main" id="{2751D3CB-9102-AC4C-A0E0-C28B7C9AFCFF}"/>
                    </a:ext>
                  </a:extLst>
                </p:cNvPr>
                <p:cNvSpPr txBox="1"/>
                <p:nvPr/>
              </p:nvSpPr>
              <p:spPr>
                <a:xfrm>
                  <a:off x="3631934" y="4844056"/>
                  <a:ext cx="535512" cy="207083"/>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QUIC </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encrypt</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235" name="Rectangle 234">
                <a:extLst>
                  <a:ext uri="{FF2B5EF4-FFF2-40B4-BE49-F238E27FC236}">
                    <a16:creationId xmlns:a16="http://schemas.microsoft.com/office/drawing/2014/main" id="{2543EEC5-F35A-D442-BCBE-B3CB8C2C5909}"/>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grpSp>
      </p:grpSp>
      <p:sp>
        <p:nvSpPr>
          <p:cNvPr id="405" name="Freeform 404">
            <a:extLst>
              <a:ext uri="{FF2B5EF4-FFF2-40B4-BE49-F238E27FC236}">
                <a16:creationId xmlns:a16="http://schemas.microsoft.com/office/drawing/2014/main" id="{40C4075A-6AA6-EA45-A9F2-2E2640C5B049}"/>
              </a:ext>
            </a:extLst>
          </p:cNvPr>
          <p:cNvSpPr/>
          <p:nvPr/>
        </p:nvSpPr>
        <p:spPr>
          <a:xfrm>
            <a:off x="8348952" y="2170481"/>
            <a:ext cx="1435304" cy="3314700"/>
          </a:xfrm>
          <a:custGeom>
            <a:avLst/>
            <a:gdLst>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 name="connsiteX6" fmla="*/ 1600200 w 1710813"/>
              <a:gd name="connsiteY6" fmla="*/ 0 h 2824317"/>
              <a:gd name="connsiteX7" fmla="*/ 1482213 w 1710813"/>
              <a:gd name="connsiteY7" fmla="*/ 29497 h 2824317"/>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 name="connsiteX6" fmla="*/ 1600200 w 1710813"/>
              <a:gd name="connsiteY6" fmla="*/ 0 h 2824317"/>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0813" h="2824317">
                <a:moveTo>
                  <a:pt x="0" y="376084"/>
                </a:moveTo>
                <a:lnTo>
                  <a:pt x="0" y="2824317"/>
                </a:lnTo>
                <a:lnTo>
                  <a:pt x="95865" y="2824317"/>
                </a:lnTo>
                <a:lnTo>
                  <a:pt x="1710813" y="2824317"/>
                </a:lnTo>
                <a:lnTo>
                  <a:pt x="1710813" y="2676833"/>
                </a:lnTo>
                <a:lnTo>
                  <a:pt x="1710813" y="0"/>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6" name="Freeform 405">
            <a:extLst>
              <a:ext uri="{FF2B5EF4-FFF2-40B4-BE49-F238E27FC236}">
                <a16:creationId xmlns:a16="http://schemas.microsoft.com/office/drawing/2014/main" id="{987CB412-8308-D748-9394-292800F22809}"/>
              </a:ext>
            </a:extLst>
          </p:cNvPr>
          <p:cNvSpPr/>
          <p:nvPr/>
        </p:nvSpPr>
        <p:spPr>
          <a:xfrm>
            <a:off x="7544680" y="2246396"/>
            <a:ext cx="2790074" cy="3142699"/>
          </a:xfrm>
          <a:custGeom>
            <a:avLst/>
            <a:gdLst>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5" fmla="*/ 2263877 w 2455606"/>
              <a:gd name="connsiteY5" fmla="*/ 0 h 3008671"/>
              <a:gd name="connsiteX6" fmla="*/ 2263877 w 2455606"/>
              <a:gd name="connsiteY6" fmla="*/ 0 h 3008671"/>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5" fmla="*/ 2263877 w 2455606"/>
              <a:gd name="connsiteY5" fmla="*/ 0 h 3008671"/>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0" fmla="*/ 0 w 2455606"/>
              <a:gd name="connsiteY0" fmla="*/ 0 h 2831690"/>
              <a:gd name="connsiteX1" fmla="*/ 0 w 2455606"/>
              <a:gd name="connsiteY1" fmla="*/ 2831690 h 2831690"/>
              <a:gd name="connsiteX2" fmla="*/ 88490 w 2455606"/>
              <a:gd name="connsiteY2" fmla="*/ 2831690 h 2831690"/>
              <a:gd name="connsiteX3" fmla="*/ 2455606 w 2455606"/>
              <a:gd name="connsiteY3" fmla="*/ 2831690 h 2831690"/>
              <a:gd name="connsiteX4" fmla="*/ 2455606 w 2455606"/>
              <a:gd name="connsiteY4" fmla="*/ 1755057 h 2831690"/>
              <a:gd name="connsiteX0" fmla="*/ 0 w 2455606"/>
              <a:gd name="connsiteY0" fmla="*/ 0 h 2831690"/>
              <a:gd name="connsiteX1" fmla="*/ 0 w 2455606"/>
              <a:gd name="connsiteY1" fmla="*/ 2831690 h 2831690"/>
              <a:gd name="connsiteX2" fmla="*/ 88490 w 2455606"/>
              <a:gd name="connsiteY2" fmla="*/ 2831690 h 2831690"/>
              <a:gd name="connsiteX3" fmla="*/ 2455606 w 2455606"/>
              <a:gd name="connsiteY3" fmla="*/ 2831690 h 2831690"/>
              <a:gd name="connsiteX4" fmla="*/ 2426633 w 2455606"/>
              <a:gd name="connsiteY4" fmla="*/ 1187695 h 2831690"/>
              <a:gd name="connsiteX0" fmla="*/ 0 w 2473320"/>
              <a:gd name="connsiteY0" fmla="*/ 0 h 2831690"/>
              <a:gd name="connsiteX1" fmla="*/ 0 w 2473320"/>
              <a:gd name="connsiteY1" fmla="*/ 2831690 h 2831690"/>
              <a:gd name="connsiteX2" fmla="*/ 88490 w 2473320"/>
              <a:gd name="connsiteY2" fmla="*/ 2831690 h 2831690"/>
              <a:gd name="connsiteX3" fmla="*/ 2455606 w 2473320"/>
              <a:gd name="connsiteY3" fmla="*/ 2831690 h 2831690"/>
              <a:gd name="connsiteX4" fmla="*/ 2473320 w 2473320"/>
              <a:gd name="connsiteY4" fmla="*/ 1192031 h 2831690"/>
              <a:gd name="connsiteX0" fmla="*/ 0 w 2460587"/>
              <a:gd name="connsiteY0" fmla="*/ 0 h 2831690"/>
              <a:gd name="connsiteX1" fmla="*/ 0 w 2460587"/>
              <a:gd name="connsiteY1" fmla="*/ 2831690 h 2831690"/>
              <a:gd name="connsiteX2" fmla="*/ 88490 w 2460587"/>
              <a:gd name="connsiteY2" fmla="*/ 2831690 h 2831690"/>
              <a:gd name="connsiteX3" fmla="*/ 2455606 w 2460587"/>
              <a:gd name="connsiteY3" fmla="*/ 2831690 h 2831690"/>
              <a:gd name="connsiteX4" fmla="*/ 2460587 w 2460587"/>
              <a:gd name="connsiteY4" fmla="*/ 1205040 h 2831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0587" h="2831690">
                <a:moveTo>
                  <a:pt x="0" y="0"/>
                </a:moveTo>
                <a:lnTo>
                  <a:pt x="0" y="2831690"/>
                </a:lnTo>
                <a:lnTo>
                  <a:pt x="88490" y="2831690"/>
                </a:lnTo>
                <a:lnTo>
                  <a:pt x="2455606" y="2831690"/>
                </a:lnTo>
                <a:cubicBezTo>
                  <a:pt x="2457266" y="2289473"/>
                  <a:pt x="2458927" y="1747257"/>
                  <a:pt x="2460587" y="1205040"/>
                </a:cubicBez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7" name="Freeform 406">
            <a:extLst>
              <a:ext uri="{FF2B5EF4-FFF2-40B4-BE49-F238E27FC236}">
                <a16:creationId xmlns:a16="http://schemas.microsoft.com/office/drawing/2014/main" id="{1C1B5B0F-521F-2E45-9FAB-870C29A70C36}"/>
              </a:ext>
            </a:extLst>
          </p:cNvPr>
          <p:cNvSpPr/>
          <p:nvPr/>
        </p:nvSpPr>
        <p:spPr>
          <a:xfrm>
            <a:off x="7766311" y="3553748"/>
            <a:ext cx="2615553" cy="1938327"/>
          </a:xfrm>
          <a:custGeom>
            <a:avLst/>
            <a:gdLst>
              <a:gd name="connsiteX0" fmla="*/ 2558845 w 2558845"/>
              <a:gd name="connsiteY0" fmla="*/ 0 h 1091381"/>
              <a:gd name="connsiteX1" fmla="*/ 2558845 w 2558845"/>
              <a:gd name="connsiteY1" fmla="*/ 1091381 h 1091381"/>
              <a:gd name="connsiteX2" fmla="*/ 2485103 w 2558845"/>
              <a:gd name="connsiteY2" fmla="*/ 1091381 h 1091381"/>
              <a:gd name="connsiteX3" fmla="*/ 0 w 2558845"/>
              <a:gd name="connsiteY3" fmla="*/ 1091381 h 1091381"/>
              <a:gd name="connsiteX4" fmla="*/ 0 w 2558845"/>
              <a:gd name="connsiteY4" fmla="*/ 582562 h 1091381"/>
              <a:gd name="connsiteX5" fmla="*/ 0 w 2558845"/>
              <a:gd name="connsiteY5" fmla="*/ 14749 h 109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8845" h="1091381">
                <a:moveTo>
                  <a:pt x="2558845" y="0"/>
                </a:moveTo>
                <a:lnTo>
                  <a:pt x="2558845" y="1091381"/>
                </a:lnTo>
                <a:lnTo>
                  <a:pt x="2485103" y="1091381"/>
                </a:lnTo>
                <a:lnTo>
                  <a:pt x="0" y="1091381"/>
                </a:lnTo>
                <a:lnTo>
                  <a:pt x="0" y="582562"/>
                </a:lnTo>
                <a:lnTo>
                  <a:pt x="0" y="14749"/>
                </a:ln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8" name="TextBox 407">
            <a:extLst>
              <a:ext uri="{FF2B5EF4-FFF2-40B4-BE49-F238E27FC236}">
                <a16:creationId xmlns:a16="http://schemas.microsoft.com/office/drawing/2014/main" id="{6382F978-AC8E-C040-99D9-CA9B8E31521E}"/>
              </a:ext>
            </a:extLst>
          </p:cNvPr>
          <p:cNvSpPr txBox="1"/>
          <p:nvPr/>
        </p:nvSpPr>
        <p:spPr>
          <a:xfrm>
            <a:off x="10145437" y="3362319"/>
            <a:ext cx="638441"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error!</a:t>
            </a:r>
            <a:endPar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409" name="Freeform 408">
            <a:extLst>
              <a:ext uri="{FF2B5EF4-FFF2-40B4-BE49-F238E27FC236}">
                <a16:creationId xmlns:a16="http://schemas.microsoft.com/office/drawing/2014/main" id="{1A908A7F-3066-AE4D-AF51-C9A804B6CE7D}"/>
              </a:ext>
            </a:extLst>
          </p:cNvPr>
          <p:cNvSpPr/>
          <p:nvPr/>
        </p:nvSpPr>
        <p:spPr>
          <a:xfrm>
            <a:off x="7650449" y="2146221"/>
            <a:ext cx="2613793" cy="3263616"/>
          </a:xfrm>
          <a:custGeom>
            <a:avLst/>
            <a:gdLst>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 name="connsiteX4" fmla="*/ 2470355 w 2573594"/>
              <a:gd name="connsiteY4" fmla="*/ 0 h 3023419"/>
              <a:gd name="connsiteX5" fmla="*/ 2470355 w 2573594"/>
              <a:gd name="connsiteY5" fmla="*/ 0 h 3023419"/>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 name="connsiteX4" fmla="*/ 2470355 w 2573594"/>
              <a:gd name="connsiteY4" fmla="*/ 0 h 3023419"/>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 name="connsiteX0" fmla="*/ 0 w 2600836"/>
              <a:gd name="connsiteY0" fmla="*/ 1541913 h 2589048"/>
              <a:gd name="connsiteX1" fmla="*/ 0 w 2600836"/>
              <a:gd name="connsiteY1" fmla="*/ 2589048 h 2589048"/>
              <a:gd name="connsiteX2" fmla="*/ 2573594 w 2600836"/>
              <a:gd name="connsiteY2" fmla="*/ 2589048 h 2589048"/>
              <a:gd name="connsiteX3" fmla="*/ 2600836 w 2600836"/>
              <a:gd name="connsiteY3" fmla="*/ 0 h 2589048"/>
              <a:gd name="connsiteX0" fmla="*/ 23944 w 2600836"/>
              <a:gd name="connsiteY0" fmla="*/ 919596 h 2589048"/>
              <a:gd name="connsiteX1" fmla="*/ 0 w 2600836"/>
              <a:gd name="connsiteY1" fmla="*/ 2589048 h 2589048"/>
              <a:gd name="connsiteX2" fmla="*/ 2573594 w 2600836"/>
              <a:gd name="connsiteY2" fmla="*/ 2589048 h 2589048"/>
              <a:gd name="connsiteX3" fmla="*/ 2600836 w 2600836"/>
              <a:gd name="connsiteY3" fmla="*/ 0 h 2589048"/>
              <a:gd name="connsiteX0" fmla="*/ 23944 w 2600836"/>
              <a:gd name="connsiteY0" fmla="*/ 1037950 h 2589048"/>
              <a:gd name="connsiteX1" fmla="*/ 0 w 2600836"/>
              <a:gd name="connsiteY1" fmla="*/ 2589048 h 2589048"/>
              <a:gd name="connsiteX2" fmla="*/ 2573594 w 2600836"/>
              <a:gd name="connsiteY2" fmla="*/ 2589048 h 2589048"/>
              <a:gd name="connsiteX3" fmla="*/ 2600836 w 2600836"/>
              <a:gd name="connsiteY3" fmla="*/ 0 h 2589048"/>
            </a:gdLst>
            <a:ahLst/>
            <a:cxnLst>
              <a:cxn ang="0">
                <a:pos x="connsiteX0" y="connsiteY0"/>
              </a:cxn>
              <a:cxn ang="0">
                <a:pos x="connsiteX1" y="connsiteY1"/>
              </a:cxn>
              <a:cxn ang="0">
                <a:pos x="connsiteX2" y="connsiteY2"/>
              </a:cxn>
              <a:cxn ang="0">
                <a:pos x="connsiteX3" y="connsiteY3"/>
              </a:cxn>
            </a:cxnLst>
            <a:rect l="l" t="t" r="r" b="b"/>
            <a:pathLst>
              <a:path w="2600836" h="2589048">
                <a:moveTo>
                  <a:pt x="23944" y="1037950"/>
                </a:moveTo>
                <a:lnTo>
                  <a:pt x="0" y="2589048"/>
                </a:lnTo>
                <a:lnTo>
                  <a:pt x="2573594" y="2589048"/>
                </a:lnTo>
                <a:lnTo>
                  <a:pt x="2600836" y="0"/>
                </a:lnTo>
              </a:path>
            </a:pathLst>
          </a:custGeom>
          <a:noFill/>
          <a:ln w="25400">
            <a:solidFill>
              <a:srgbClr val="0000A3"/>
            </a:solidFill>
            <a:headEnd type="none"/>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0" name="Freeform 409">
            <a:extLst>
              <a:ext uri="{FF2B5EF4-FFF2-40B4-BE49-F238E27FC236}">
                <a16:creationId xmlns:a16="http://schemas.microsoft.com/office/drawing/2014/main" id="{83931E98-1B7D-384B-BFEB-FCDFE65078EF}"/>
              </a:ext>
            </a:extLst>
          </p:cNvPr>
          <p:cNvSpPr/>
          <p:nvPr/>
        </p:nvSpPr>
        <p:spPr>
          <a:xfrm>
            <a:off x="6974900" y="2171905"/>
            <a:ext cx="4169952" cy="3314700"/>
          </a:xfrm>
          <a:custGeom>
            <a:avLst/>
            <a:gdLst>
              <a:gd name="connsiteX0" fmla="*/ 0 w 3188970"/>
              <a:gd name="connsiteY0" fmla="*/ 0 h 3314700"/>
              <a:gd name="connsiteX1" fmla="*/ 0 w 3188970"/>
              <a:gd name="connsiteY1" fmla="*/ 3314700 h 3314700"/>
              <a:gd name="connsiteX2" fmla="*/ 3188970 w 3188970"/>
              <a:gd name="connsiteY2" fmla="*/ 3314700 h 3314700"/>
              <a:gd name="connsiteX3" fmla="*/ 3188970 w 3188970"/>
              <a:gd name="connsiteY3" fmla="*/ 11430 h 3314700"/>
              <a:gd name="connsiteX4" fmla="*/ 3188970 w 3188970"/>
              <a:gd name="connsiteY4" fmla="*/ 11430 h 331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8970" h="3314700">
                <a:moveTo>
                  <a:pt x="0" y="0"/>
                </a:moveTo>
                <a:lnTo>
                  <a:pt x="0" y="3314700"/>
                </a:lnTo>
                <a:lnTo>
                  <a:pt x="3188970" y="3314700"/>
                </a:lnTo>
                <a:lnTo>
                  <a:pt x="3188970" y="11430"/>
                </a:lnTo>
                <a:lnTo>
                  <a:pt x="3188970" y="11430"/>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11" name="Group 410">
            <a:extLst>
              <a:ext uri="{FF2B5EF4-FFF2-40B4-BE49-F238E27FC236}">
                <a16:creationId xmlns:a16="http://schemas.microsoft.com/office/drawing/2014/main" id="{36C3A314-2D9A-404F-8230-A4A467D0C32C}"/>
              </a:ext>
            </a:extLst>
          </p:cNvPr>
          <p:cNvGrpSpPr/>
          <p:nvPr/>
        </p:nvGrpSpPr>
        <p:grpSpPr>
          <a:xfrm>
            <a:off x="6503169" y="1768807"/>
            <a:ext cx="1028924" cy="463979"/>
            <a:chOff x="1247868" y="1815620"/>
            <a:chExt cx="1028924" cy="463979"/>
          </a:xfrm>
        </p:grpSpPr>
        <p:sp>
          <p:nvSpPr>
            <p:cNvPr id="412" name="Rectangle 411">
              <a:extLst>
                <a:ext uri="{FF2B5EF4-FFF2-40B4-BE49-F238E27FC236}">
                  <a16:creationId xmlns:a16="http://schemas.microsoft.com/office/drawing/2014/main" id="{5671867B-859D-D44F-97AD-9DEBB99183D8}"/>
                </a:ext>
              </a:extLst>
            </p:cNvPr>
            <p:cNvSpPr/>
            <p:nvPr/>
          </p:nvSpPr>
          <p:spPr>
            <a:xfrm>
              <a:off x="1428787" y="1815620"/>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413" name="TextBox 412">
              <a:extLst>
                <a:ext uri="{FF2B5EF4-FFF2-40B4-BE49-F238E27FC236}">
                  <a16:creationId xmlns:a16="http://schemas.microsoft.com/office/drawing/2014/main" id="{CE7F9D86-BEAA-3A46-901A-86C3624ABB9F}"/>
                </a:ext>
              </a:extLst>
            </p:cNvPr>
            <p:cNvSpPr txBox="1"/>
            <p:nvPr/>
          </p:nvSpPr>
          <p:spPr>
            <a:xfrm>
              <a:off x="1247868" y="1838324"/>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GET </a:t>
              </a:r>
            </a:p>
          </p:txBody>
        </p:sp>
      </p:grpSp>
      <p:grpSp>
        <p:nvGrpSpPr>
          <p:cNvPr id="414" name="Group 413">
            <a:extLst>
              <a:ext uri="{FF2B5EF4-FFF2-40B4-BE49-F238E27FC236}">
                <a16:creationId xmlns:a16="http://schemas.microsoft.com/office/drawing/2014/main" id="{E914C06D-67B1-A64E-A9BE-B28271EAC851}"/>
              </a:ext>
            </a:extLst>
          </p:cNvPr>
          <p:cNvGrpSpPr/>
          <p:nvPr/>
        </p:nvGrpSpPr>
        <p:grpSpPr>
          <a:xfrm>
            <a:off x="7197108" y="1926223"/>
            <a:ext cx="1028924" cy="463979"/>
            <a:chOff x="1549462" y="2216434"/>
            <a:chExt cx="1028924" cy="463979"/>
          </a:xfrm>
        </p:grpSpPr>
        <p:sp>
          <p:nvSpPr>
            <p:cNvPr id="415" name="Rectangle 414">
              <a:extLst>
                <a:ext uri="{FF2B5EF4-FFF2-40B4-BE49-F238E27FC236}">
                  <a16:creationId xmlns:a16="http://schemas.microsoft.com/office/drawing/2014/main" id="{B14EC4F3-1B7C-8A48-B61B-F7E8DF5936C1}"/>
                </a:ext>
              </a:extLst>
            </p:cNvPr>
            <p:cNvSpPr/>
            <p:nvPr/>
          </p:nvSpPr>
          <p:spPr>
            <a:xfrm>
              <a:off x="1709684" y="2216434"/>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416" name="TextBox 415">
              <a:extLst>
                <a:ext uri="{FF2B5EF4-FFF2-40B4-BE49-F238E27FC236}">
                  <a16:creationId xmlns:a16="http://schemas.microsoft.com/office/drawing/2014/main" id="{F6AD70F9-6580-8941-A480-DF49A1C6870C}"/>
                </a:ext>
              </a:extLst>
            </p:cNvPr>
            <p:cNvSpPr txBox="1"/>
            <p:nvPr/>
          </p:nvSpPr>
          <p:spPr>
            <a:xfrm>
              <a:off x="1549462" y="2239138"/>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GET </a:t>
              </a:r>
            </a:p>
          </p:txBody>
        </p:sp>
      </p:grpSp>
      <p:grpSp>
        <p:nvGrpSpPr>
          <p:cNvPr id="417" name="Group 416">
            <a:extLst>
              <a:ext uri="{FF2B5EF4-FFF2-40B4-BE49-F238E27FC236}">
                <a16:creationId xmlns:a16="http://schemas.microsoft.com/office/drawing/2014/main" id="{E7FCC604-228D-1D45-BECA-84FEB1D75032}"/>
              </a:ext>
            </a:extLst>
          </p:cNvPr>
          <p:cNvGrpSpPr/>
          <p:nvPr/>
        </p:nvGrpSpPr>
        <p:grpSpPr>
          <a:xfrm>
            <a:off x="7867432" y="2206258"/>
            <a:ext cx="1028924" cy="463397"/>
            <a:chOff x="1830370" y="2617249"/>
            <a:chExt cx="1028924" cy="463397"/>
          </a:xfrm>
        </p:grpSpPr>
        <p:sp>
          <p:nvSpPr>
            <p:cNvPr id="418" name="Rectangle 417">
              <a:extLst>
                <a:ext uri="{FF2B5EF4-FFF2-40B4-BE49-F238E27FC236}">
                  <a16:creationId xmlns:a16="http://schemas.microsoft.com/office/drawing/2014/main" id="{F5BA8F89-946C-8040-B6D8-FD2E7F66B322}"/>
                </a:ext>
              </a:extLst>
            </p:cNvPr>
            <p:cNvSpPr/>
            <p:nvPr/>
          </p:nvSpPr>
          <p:spPr>
            <a:xfrm>
              <a:off x="1990582" y="2617249"/>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419" name="TextBox 418">
              <a:extLst>
                <a:ext uri="{FF2B5EF4-FFF2-40B4-BE49-F238E27FC236}">
                  <a16:creationId xmlns:a16="http://schemas.microsoft.com/office/drawing/2014/main" id="{3E5DFF80-8F1D-7942-879B-1271422CB279}"/>
                </a:ext>
              </a:extLst>
            </p:cNvPr>
            <p:cNvSpPr txBox="1"/>
            <p:nvPr/>
          </p:nvSpPr>
          <p:spPr>
            <a:xfrm>
              <a:off x="1830370" y="2639371"/>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GET </a:t>
              </a:r>
            </a:p>
          </p:txBody>
        </p:sp>
      </p:grpSp>
      <p:grpSp>
        <p:nvGrpSpPr>
          <p:cNvPr id="420" name="Group 321">
            <a:extLst>
              <a:ext uri="{FF2B5EF4-FFF2-40B4-BE49-F238E27FC236}">
                <a16:creationId xmlns:a16="http://schemas.microsoft.com/office/drawing/2014/main" id="{5FD4065E-D520-324B-BAF7-C767ACB19696}"/>
              </a:ext>
            </a:extLst>
          </p:cNvPr>
          <p:cNvGrpSpPr>
            <a:grpSpLocks/>
          </p:cNvGrpSpPr>
          <p:nvPr/>
        </p:nvGrpSpPr>
        <p:grpSpPr bwMode="auto">
          <a:xfrm>
            <a:off x="11407734" y="1304127"/>
            <a:ext cx="310294" cy="628857"/>
            <a:chOff x="4140" y="429"/>
            <a:chExt cx="1425" cy="2396"/>
          </a:xfrm>
        </p:grpSpPr>
        <p:sp>
          <p:nvSpPr>
            <p:cNvPr id="421" name="Freeform 322">
              <a:extLst>
                <a:ext uri="{FF2B5EF4-FFF2-40B4-BE49-F238E27FC236}">
                  <a16:creationId xmlns:a16="http://schemas.microsoft.com/office/drawing/2014/main" id="{D02ABE43-5E13-B145-B94C-C58F3DCAFA6C}"/>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22" name="Rectangle 323">
              <a:extLst>
                <a:ext uri="{FF2B5EF4-FFF2-40B4-BE49-F238E27FC236}">
                  <a16:creationId xmlns:a16="http://schemas.microsoft.com/office/drawing/2014/main" id="{F00FC15D-81DF-154E-B346-A02E5BB09EB9}"/>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3" name="Freeform 324">
              <a:extLst>
                <a:ext uri="{FF2B5EF4-FFF2-40B4-BE49-F238E27FC236}">
                  <a16:creationId xmlns:a16="http://schemas.microsoft.com/office/drawing/2014/main" id="{9EDC6DEA-1800-2242-A41B-64290BDE53C6}"/>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24" name="Freeform 325">
              <a:extLst>
                <a:ext uri="{FF2B5EF4-FFF2-40B4-BE49-F238E27FC236}">
                  <a16:creationId xmlns:a16="http://schemas.microsoft.com/office/drawing/2014/main" id="{6B645393-CB08-CD45-A32C-E0CAB8B28BE3}"/>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25" name="Rectangle 326">
              <a:extLst>
                <a:ext uri="{FF2B5EF4-FFF2-40B4-BE49-F238E27FC236}">
                  <a16:creationId xmlns:a16="http://schemas.microsoft.com/office/drawing/2014/main" id="{F7D8C71F-1046-024C-AFCA-5D7EEA3C2174}"/>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26" name="Group 327">
              <a:extLst>
                <a:ext uri="{FF2B5EF4-FFF2-40B4-BE49-F238E27FC236}">
                  <a16:creationId xmlns:a16="http://schemas.microsoft.com/office/drawing/2014/main" id="{71E1A54C-6480-8348-BEDE-47CF3F726578}"/>
                </a:ext>
              </a:extLst>
            </p:cNvPr>
            <p:cNvGrpSpPr>
              <a:grpSpLocks/>
            </p:cNvGrpSpPr>
            <p:nvPr/>
          </p:nvGrpSpPr>
          <p:grpSpPr bwMode="auto">
            <a:xfrm>
              <a:off x="4749" y="668"/>
              <a:ext cx="581" cy="145"/>
              <a:chOff x="614" y="2568"/>
              <a:chExt cx="725" cy="139"/>
            </a:xfrm>
          </p:grpSpPr>
          <p:sp>
            <p:nvSpPr>
              <p:cNvPr id="451" name="AutoShape 328">
                <a:extLst>
                  <a:ext uri="{FF2B5EF4-FFF2-40B4-BE49-F238E27FC236}">
                    <a16:creationId xmlns:a16="http://schemas.microsoft.com/office/drawing/2014/main" id="{499DC40C-0B22-A74B-B40C-9CA5C80CE828}"/>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52" name="AutoShape 329">
                <a:extLst>
                  <a:ext uri="{FF2B5EF4-FFF2-40B4-BE49-F238E27FC236}">
                    <a16:creationId xmlns:a16="http://schemas.microsoft.com/office/drawing/2014/main" id="{E345CCF7-1B7A-214C-B2E5-1D945CD50475}"/>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27" name="Rectangle 330">
              <a:extLst>
                <a:ext uri="{FF2B5EF4-FFF2-40B4-BE49-F238E27FC236}">
                  <a16:creationId xmlns:a16="http://schemas.microsoft.com/office/drawing/2014/main" id="{146B9F29-5633-F44E-82CA-96A9C11874E4}"/>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28" name="Group 331">
              <a:extLst>
                <a:ext uri="{FF2B5EF4-FFF2-40B4-BE49-F238E27FC236}">
                  <a16:creationId xmlns:a16="http://schemas.microsoft.com/office/drawing/2014/main" id="{B7B31D54-997E-CA40-BC79-A8CA3782888C}"/>
                </a:ext>
              </a:extLst>
            </p:cNvPr>
            <p:cNvGrpSpPr>
              <a:grpSpLocks/>
            </p:cNvGrpSpPr>
            <p:nvPr/>
          </p:nvGrpSpPr>
          <p:grpSpPr bwMode="auto">
            <a:xfrm>
              <a:off x="4747" y="994"/>
              <a:ext cx="581" cy="134"/>
              <a:chOff x="614" y="2568"/>
              <a:chExt cx="725" cy="139"/>
            </a:xfrm>
          </p:grpSpPr>
          <p:sp>
            <p:nvSpPr>
              <p:cNvPr id="449" name="AutoShape 332">
                <a:extLst>
                  <a:ext uri="{FF2B5EF4-FFF2-40B4-BE49-F238E27FC236}">
                    <a16:creationId xmlns:a16="http://schemas.microsoft.com/office/drawing/2014/main" id="{8C8F59CE-49E8-E249-A804-53F0926B437D}"/>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50" name="AutoShape 333">
                <a:extLst>
                  <a:ext uri="{FF2B5EF4-FFF2-40B4-BE49-F238E27FC236}">
                    <a16:creationId xmlns:a16="http://schemas.microsoft.com/office/drawing/2014/main" id="{BBE3D6CA-D2D7-D04E-A7C9-17034A82A69F}"/>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29" name="Rectangle 334">
              <a:extLst>
                <a:ext uri="{FF2B5EF4-FFF2-40B4-BE49-F238E27FC236}">
                  <a16:creationId xmlns:a16="http://schemas.microsoft.com/office/drawing/2014/main" id="{EC90A815-552D-4643-8F79-4FC5339A1876}"/>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30" name="Rectangle 335">
              <a:extLst>
                <a:ext uri="{FF2B5EF4-FFF2-40B4-BE49-F238E27FC236}">
                  <a16:creationId xmlns:a16="http://schemas.microsoft.com/office/drawing/2014/main" id="{9CEC9C5F-C4BB-F140-BE33-0423C8F6D78B}"/>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31" name="Group 336">
              <a:extLst>
                <a:ext uri="{FF2B5EF4-FFF2-40B4-BE49-F238E27FC236}">
                  <a16:creationId xmlns:a16="http://schemas.microsoft.com/office/drawing/2014/main" id="{3461EF9B-32EC-A841-8B84-3BD9B042359D}"/>
                </a:ext>
              </a:extLst>
            </p:cNvPr>
            <p:cNvGrpSpPr>
              <a:grpSpLocks/>
            </p:cNvGrpSpPr>
            <p:nvPr/>
          </p:nvGrpSpPr>
          <p:grpSpPr bwMode="auto">
            <a:xfrm>
              <a:off x="4735" y="1627"/>
              <a:ext cx="582" cy="151"/>
              <a:chOff x="614" y="2568"/>
              <a:chExt cx="725" cy="139"/>
            </a:xfrm>
          </p:grpSpPr>
          <p:sp>
            <p:nvSpPr>
              <p:cNvPr id="447" name="AutoShape 337">
                <a:extLst>
                  <a:ext uri="{FF2B5EF4-FFF2-40B4-BE49-F238E27FC236}">
                    <a16:creationId xmlns:a16="http://schemas.microsoft.com/office/drawing/2014/main" id="{C12DA0B9-D020-804A-AA6F-04BFE406382C}"/>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8" name="AutoShape 338">
                <a:extLst>
                  <a:ext uri="{FF2B5EF4-FFF2-40B4-BE49-F238E27FC236}">
                    <a16:creationId xmlns:a16="http://schemas.microsoft.com/office/drawing/2014/main" id="{C7E49889-8F0A-DB4C-804B-5F65562052EF}"/>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32" name="Freeform 339">
              <a:extLst>
                <a:ext uri="{FF2B5EF4-FFF2-40B4-BE49-F238E27FC236}">
                  <a16:creationId xmlns:a16="http://schemas.microsoft.com/office/drawing/2014/main" id="{5FC72E88-8F0F-D449-8C9F-591DBC274F6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33" name="Group 340">
              <a:extLst>
                <a:ext uri="{FF2B5EF4-FFF2-40B4-BE49-F238E27FC236}">
                  <a16:creationId xmlns:a16="http://schemas.microsoft.com/office/drawing/2014/main" id="{045EBA76-D01F-8941-9285-C8C91C04FB73}"/>
                </a:ext>
              </a:extLst>
            </p:cNvPr>
            <p:cNvGrpSpPr>
              <a:grpSpLocks/>
            </p:cNvGrpSpPr>
            <p:nvPr/>
          </p:nvGrpSpPr>
          <p:grpSpPr bwMode="auto">
            <a:xfrm>
              <a:off x="4739" y="1327"/>
              <a:ext cx="582" cy="139"/>
              <a:chOff x="614" y="2568"/>
              <a:chExt cx="725" cy="139"/>
            </a:xfrm>
          </p:grpSpPr>
          <p:sp>
            <p:nvSpPr>
              <p:cNvPr id="445" name="AutoShape 341">
                <a:extLst>
                  <a:ext uri="{FF2B5EF4-FFF2-40B4-BE49-F238E27FC236}">
                    <a16:creationId xmlns:a16="http://schemas.microsoft.com/office/drawing/2014/main" id="{B377F46C-FFD2-7B48-A9D2-A406500D8442}"/>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6" name="AutoShape 342">
                <a:extLst>
                  <a:ext uri="{FF2B5EF4-FFF2-40B4-BE49-F238E27FC236}">
                    <a16:creationId xmlns:a16="http://schemas.microsoft.com/office/drawing/2014/main" id="{4C238E3E-1AE0-DB4B-8BC0-5FE11657A037}"/>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34" name="Rectangle 343">
              <a:extLst>
                <a:ext uri="{FF2B5EF4-FFF2-40B4-BE49-F238E27FC236}">
                  <a16:creationId xmlns:a16="http://schemas.microsoft.com/office/drawing/2014/main" id="{2550FBFE-80A0-0440-AA53-2A10199F3351}"/>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35" name="Freeform 344">
              <a:extLst>
                <a:ext uri="{FF2B5EF4-FFF2-40B4-BE49-F238E27FC236}">
                  <a16:creationId xmlns:a16="http://schemas.microsoft.com/office/drawing/2014/main" id="{4ACF36E5-3FF3-D54D-842F-B34C0B4946E4}"/>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36" name="Freeform 345">
              <a:extLst>
                <a:ext uri="{FF2B5EF4-FFF2-40B4-BE49-F238E27FC236}">
                  <a16:creationId xmlns:a16="http://schemas.microsoft.com/office/drawing/2014/main" id="{677DD9DB-1C50-5144-A75B-2C54D04E4D1A}"/>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37" name="Oval 346">
              <a:extLst>
                <a:ext uri="{FF2B5EF4-FFF2-40B4-BE49-F238E27FC236}">
                  <a16:creationId xmlns:a16="http://schemas.microsoft.com/office/drawing/2014/main" id="{7A51BDE6-2CBD-634E-8BA1-3B98F2048F92}"/>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38" name="Freeform 347">
              <a:extLst>
                <a:ext uri="{FF2B5EF4-FFF2-40B4-BE49-F238E27FC236}">
                  <a16:creationId xmlns:a16="http://schemas.microsoft.com/office/drawing/2014/main" id="{7D5A8A37-1408-354B-AB05-01EE1797F8A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39" name="AutoShape 348">
              <a:extLst>
                <a:ext uri="{FF2B5EF4-FFF2-40B4-BE49-F238E27FC236}">
                  <a16:creationId xmlns:a16="http://schemas.microsoft.com/office/drawing/2014/main" id="{E5DF964A-0F54-B147-8EDB-9A8E306E900B}"/>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0" name="AutoShape 349">
              <a:extLst>
                <a:ext uri="{FF2B5EF4-FFF2-40B4-BE49-F238E27FC236}">
                  <a16:creationId xmlns:a16="http://schemas.microsoft.com/office/drawing/2014/main" id="{8AC60531-C23D-0240-A9A0-DB95795EAC90}"/>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1" name="Oval 350">
              <a:extLst>
                <a:ext uri="{FF2B5EF4-FFF2-40B4-BE49-F238E27FC236}">
                  <a16:creationId xmlns:a16="http://schemas.microsoft.com/office/drawing/2014/main" id="{3E998E4F-8E38-A84F-90F7-8B06484DB515}"/>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2" name="Oval 351">
              <a:extLst>
                <a:ext uri="{FF2B5EF4-FFF2-40B4-BE49-F238E27FC236}">
                  <a16:creationId xmlns:a16="http://schemas.microsoft.com/office/drawing/2014/main" id="{59929D9F-6548-8746-BB4A-A2AD4FB57176}"/>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443" name="Oval 352">
              <a:extLst>
                <a:ext uri="{FF2B5EF4-FFF2-40B4-BE49-F238E27FC236}">
                  <a16:creationId xmlns:a16="http://schemas.microsoft.com/office/drawing/2014/main" id="{B13D434C-5D59-2048-828B-12A6C9D4C693}"/>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4" name="Rectangle 353">
              <a:extLst>
                <a:ext uri="{FF2B5EF4-FFF2-40B4-BE49-F238E27FC236}">
                  <a16:creationId xmlns:a16="http://schemas.microsoft.com/office/drawing/2014/main" id="{82DE1C84-4210-9D4D-8FC7-AF51CD380C7E}"/>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453" name="Group 354">
            <a:extLst>
              <a:ext uri="{FF2B5EF4-FFF2-40B4-BE49-F238E27FC236}">
                <a16:creationId xmlns:a16="http://schemas.microsoft.com/office/drawing/2014/main" id="{A7760296-0E60-8845-9D47-C2BE6019E53E}"/>
              </a:ext>
            </a:extLst>
          </p:cNvPr>
          <p:cNvGrpSpPr>
            <a:grpSpLocks/>
          </p:cNvGrpSpPr>
          <p:nvPr/>
        </p:nvGrpSpPr>
        <p:grpSpPr bwMode="auto">
          <a:xfrm>
            <a:off x="6313356" y="1297050"/>
            <a:ext cx="525462" cy="434975"/>
            <a:chOff x="-44" y="1473"/>
            <a:chExt cx="981" cy="1105"/>
          </a:xfrm>
        </p:grpSpPr>
        <p:pic>
          <p:nvPicPr>
            <p:cNvPr id="454" name="Picture 355" descr="desktop_computer_stylized_medium">
              <a:extLst>
                <a:ext uri="{FF2B5EF4-FFF2-40B4-BE49-F238E27FC236}">
                  <a16:creationId xmlns:a16="http://schemas.microsoft.com/office/drawing/2014/main" id="{A81B710C-1F80-EE43-B9CC-378DDAF64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5" name="Freeform 356">
              <a:extLst>
                <a:ext uri="{FF2B5EF4-FFF2-40B4-BE49-F238E27FC236}">
                  <a16:creationId xmlns:a16="http://schemas.microsoft.com/office/drawing/2014/main" id="{BAB7562D-9764-424D-A631-C35354FE35B2}"/>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 name="Rectangle 1">
            <a:extLst>
              <a:ext uri="{FF2B5EF4-FFF2-40B4-BE49-F238E27FC236}">
                <a16:creationId xmlns:a16="http://schemas.microsoft.com/office/drawing/2014/main" id="{B5E2627F-105E-9C4B-8EF1-85CC04C8EABE}"/>
              </a:ext>
            </a:extLst>
          </p:cNvPr>
          <p:cNvSpPr/>
          <p:nvPr/>
        </p:nvSpPr>
        <p:spPr>
          <a:xfrm>
            <a:off x="6083300" y="1130300"/>
            <a:ext cx="5981700" cy="542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6" name="Slide Number Placeholder 2">
            <a:extLst>
              <a:ext uri="{FF2B5EF4-FFF2-40B4-BE49-F238E27FC236}">
                <a16:creationId xmlns:a16="http://schemas.microsoft.com/office/drawing/2014/main" id="{610A18A4-A347-C644-9049-7E6828F7CD80}"/>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76</a:t>
            </a:fld>
            <a:endParaRPr lang="en-US" dirty="0"/>
          </a:p>
        </p:txBody>
      </p:sp>
    </p:spTree>
    <p:extLst>
      <p:ext uri="{BB962C8B-B14F-4D97-AF65-F5344CB8AC3E}">
        <p14:creationId xmlns:p14="http://schemas.microsoft.com/office/powerpoint/2010/main" val="241841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par>
                          <p:cTn id="13" fill="hold">
                            <p:stCondLst>
                              <p:cond delay="500"/>
                            </p:stCondLst>
                            <p:childTnLst>
                              <p:par>
                                <p:cTn id="14" presetID="0" presetClass="path" presetSubtype="0" accel="50000" decel="50000" fill="hold" nodeType="afterEffect">
                                  <p:stCondLst>
                                    <p:cond delay="0"/>
                                  </p:stCondLst>
                                  <p:childTnLst>
                                    <p:animMotion origin="layout" path="M -0.00391 -0.00579 C -0.00378 0.12338 -0.00365 0.25231 -0.00339 0.38125 L 0.13737 0.3838 C 0.1375 0.22755 0.13789 0.12685 0.13815 -0.02894 " pathEditMode="relative" rAng="0" ptsTypes="AAAA">
                                      <p:cBhvr>
                                        <p:cTn id="15" dur="2000" fill="hold"/>
                                        <p:tgtEl>
                                          <p:spTgt spid="9"/>
                                        </p:tgtEl>
                                        <p:attrNameLst>
                                          <p:attrName>ppt_x</p:attrName>
                                          <p:attrName>ppt_y</p:attrName>
                                        </p:attrNameLst>
                                      </p:cBhvr>
                                      <p:rCtr x="7096" y="18310"/>
                                    </p:animMotion>
                                  </p:childTnLst>
                                </p:cTn>
                              </p:par>
                            </p:childTnLst>
                          </p:cTn>
                        </p:par>
                        <p:par>
                          <p:cTn id="16" fill="hold">
                            <p:stCondLst>
                              <p:cond delay="2500"/>
                            </p:stCondLst>
                            <p:childTnLst>
                              <p:par>
                                <p:cTn id="17" presetID="9" presetClass="exit" presetSubtype="0" fill="hold" grpId="1" nodeType="afterEffect">
                                  <p:stCondLst>
                                    <p:cond delay="0"/>
                                  </p:stCondLst>
                                  <p:childTnLst>
                                    <p:animEffect transition="out" filter="dissolv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childTnLst>
                          </p:cTn>
                        </p:par>
                        <p:par>
                          <p:cTn id="20" fill="hold">
                            <p:stCondLst>
                              <p:cond delay="3000"/>
                            </p:stCondLst>
                            <p:childTnLst>
                              <p:par>
                                <p:cTn id="21" presetID="9" presetClass="exit" presetSubtype="0" fill="hold" nodeType="afterEffect">
                                  <p:stCondLst>
                                    <p:cond delay="0"/>
                                  </p:stCondLst>
                                  <p:childTnLst>
                                    <p:animEffect transition="out" filter="dissolv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par>
                          <p:cTn id="24" fill="hold">
                            <p:stCondLst>
                              <p:cond delay="3500"/>
                            </p:stCondLst>
                            <p:childTnLst>
                              <p:par>
                                <p:cTn id="25" presetID="9" presetClass="entr" presetSubtype="0" fill="hold" grpId="1" nodeType="afterEffect">
                                  <p:stCondLst>
                                    <p:cond delay="100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par>
                                <p:cTn id="28" presetID="0" presetClass="path" presetSubtype="0" accel="50000" decel="50000" fill="hold" nodeType="withEffect">
                                  <p:stCondLst>
                                    <p:cond delay="0"/>
                                  </p:stCondLst>
                                  <p:childTnLst>
                                    <p:animMotion origin="layout" path="M -0.003 0.02986 C -0.003 0.16782 -0.003 0.15208 -0.003 0.29027 " pathEditMode="relative" rAng="0" ptsTypes="AA">
                                      <p:cBhvr>
                                        <p:cTn id="29" dur="2000" fill="hold"/>
                                        <p:tgtEl>
                                          <p:spTgt spid="10"/>
                                        </p:tgtEl>
                                        <p:attrNameLst>
                                          <p:attrName>ppt_x</p:attrName>
                                          <p:attrName>ppt_y</p:attrName>
                                        </p:attrNameLst>
                                      </p:cBhvr>
                                      <p:rCtr x="0" y="13009"/>
                                    </p:animMotion>
                                  </p:childTnLst>
                                </p:cTn>
                              </p:par>
                            </p:childTnLst>
                          </p:cTn>
                        </p:par>
                        <p:par>
                          <p:cTn id="30" fill="hold">
                            <p:stCondLst>
                              <p:cond delay="5500"/>
                            </p:stCondLst>
                            <p:childTnLst>
                              <p:par>
                                <p:cTn id="31" presetID="9"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childTnLst>
                          </p:cTn>
                        </p:par>
                        <p:par>
                          <p:cTn id="34" fill="hold">
                            <p:stCondLst>
                              <p:cond delay="6000"/>
                            </p:stCondLst>
                            <p:childTnLst>
                              <p:par>
                                <p:cTn id="35" presetID="9" presetClass="entr" presetSubtype="0" fill="hold" grpId="0" nodeType="afterEffect">
                                  <p:stCondLst>
                                    <p:cond delay="100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childTnLst>
                          </p:cTn>
                        </p:par>
                        <p:par>
                          <p:cTn id="38" fill="hold">
                            <p:stCondLst>
                              <p:cond delay="7500"/>
                            </p:stCondLst>
                            <p:childTnLst>
                              <p:par>
                                <p:cTn id="39" presetID="9" presetClass="entr" presetSubtype="0" fill="hold" grpId="0" nodeType="afterEffect">
                                  <p:stCondLst>
                                    <p:cond delay="100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par>
                          <p:cTn id="42" fill="hold">
                            <p:stCondLst>
                              <p:cond delay="9000"/>
                            </p:stCondLst>
                            <p:childTnLst>
                              <p:par>
                                <p:cTn id="43" presetID="9" presetClass="exit" presetSubtype="0" fill="hold" grpId="1" nodeType="afterEffect">
                                  <p:stCondLst>
                                    <p:cond delay="0"/>
                                  </p:stCondLst>
                                  <p:childTnLst>
                                    <p:animEffect transition="out" filter="dissolve">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childTnLst>
                          </p:cTn>
                        </p:par>
                        <p:par>
                          <p:cTn id="46" fill="hold">
                            <p:stCondLst>
                              <p:cond delay="9500"/>
                            </p:stCondLst>
                            <p:childTnLst>
                              <p:par>
                                <p:cTn id="47" presetID="0" presetClass="path" presetSubtype="0" accel="50000" decel="50000" fill="hold" nodeType="afterEffect">
                                  <p:stCondLst>
                                    <p:cond delay="1000"/>
                                  </p:stCondLst>
                                  <p:childTnLst>
                                    <p:animMotion origin="layout" path="M -0.00287 0.30555 L -0.00287 0.45555 L 0.20364 0.45555 L 0.20364 0.00162 " pathEditMode="relative" rAng="0" ptsTypes="AAAA">
                                      <p:cBhvr>
                                        <p:cTn id="48" dur="2000" fill="hold"/>
                                        <p:tgtEl>
                                          <p:spTgt spid="10"/>
                                        </p:tgtEl>
                                        <p:attrNameLst>
                                          <p:attrName>ppt_x</p:attrName>
                                          <p:attrName>ppt_y</p:attrName>
                                        </p:attrNameLst>
                                      </p:cBhvr>
                                      <p:rCtr x="10326" y="-7708"/>
                                    </p:animMotion>
                                  </p:childTnLst>
                                </p:cTn>
                              </p:par>
                            </p:childTnLst>
                          </p:cTn>
                        </p:par>
                        <p:par>
                          <p:cTn id="49" fill="hold">
                            <p:stCondLst>
                              <p:cond delay="12500"/>
                            </p:stCondLst>
                            <p:childTnLst>
                              <p:par>
                                <p:cTn id="50" presetID="9" presetClass="exit" presetSubtype="0" fill="hold" grpId="1" nodeType="afterEffect">
                                  <p:stCondLst>
                                    <p:cond delay="0"/>
                                  </p:stCondLst>
                                  <p:childTnLst>
                                    <p:animEffect transition="out" filter="dissolv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14"/>
                                        </p:tgtEl>
                                      </p:cBhvr>
                                    </p:animEffect>
                                    <p:set>
                                      <p:cBhvr>
                                        <p:cTn id="55" dur="1" fill="hold">
                                          <p:stCondLst>
                                            <p:cond delay="499"/>
                                          </p:stCondLst>
                                        </p:cTn>
                                        <p:tgtEl>
                                          <p:spTgt spid="14"/>
                                        </p:tgtEl>
                                        <p:attrNameLst>
                                          <p:attrName>style.visibility</p:attrName>
                                        </p:attrNameLst>
                                      </p:cBhvr>
                                      <p:to>
                                        <p:strVal val="hidden"/>
                                      </p:to>
                                    </p:set>
                                  </p:childTnLst>
                                </p:cTn>
                              </p:par>
                              <p:par>
                                <p:cTn id="56" presetID="9" presetClass="exit" presetSubtype="0" fill="hold" grpId="1" nodeType="withEffect">
                                  <p:stCondLst>
                                    <p:cond delay="0"/>
                                  </p:stCondLst>
                                  <p:childTnLst>
                                    <p:animEffect transition="out" filter="dissolv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par>
                          <p:cTn id="59" fill="hold">
                            <p:stCondLst>
                              <p:cond delay="13000"/>
                            </p:stCondLst>
                            <p:childTnLst>
                              <p:par>
                                <p:cTn id="60" presetID="9" presetClass="exit" presetSubtype="0" fill="hold" nodeType="afterEffect">
                                  <p:stCondLst>
                                    <p:cond delay="0"/>
                                  </p:stCondLst>
                                  <p:childTnLst>
                                    <p:animEffect transition="out" filter="dissolv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childTnLst>
                          </p:cTn>
                        </p:par>
                        <p:par>
                          <p:cTn id="63" fill="hold">
                            <p:stCondLst>
                              <p:cond delay="13500"/>
                            </p:stCondLst>
                            <p:childTnLst>
                              <p:par>
                                <p:cTn id="64" presetID="9" presetClass="entr" presetSubtype="0" fill="hold" grpId="0" nodeType="afterEffect">
                                  <p:stCondLst>
                                    <p:cond delay="1000"/>
                                  </p:stCondLst>
                                  <p:childTnLst>
                                    <p:set>
                                      <p:cBhvr>
                                        <p:cTn id="65" dur="1" fill="hold">
                                          <p:stCondLst>
                                            <p:cond delay="0"/>
                                          </p:stCondLst>
                                        </p:cTn>
                                        <p:tgtEl>
                                          <p:spTgt spid="18"/>
                                        </p:tgtEl>
                                        <p:attrNameLst>
                                          <p:attrName>style.visibility</p:attrName>
                                        </p:attrNameLst>
                                      </p:cBhvr>
                                      <p:to>
                                        <p:strVal val="visible"/>
                                      </p:to>
                                    </p:set>
                                    <p:animEffect transition="in" filter="dissolve">
                                      <p:cBhvr>
                                        <p:cTn id="66" dur="500"/>
                                        <p:tgtEl>
                                          <p:spTgt spid="18"/>
                                        </p:tgtEl>
                                      </p:cBhvr>
                                    </p:animEffect>
                                  </p:childTnLst>
                                </p:cTn>
                              </p:par>
                            </p:childTnLst>
                          </p:cTn>
                        </p:par>
                        <p:par>
                          <p:cTn id="67" fill="hold">
                            <p:stCondLst>
                              <p:cond delay="15000"/>
                            </p:stCondLst>
                            <p:childTnLst>
                              <p:par>
                                <p:cTn id="68" presetID="0" presetClass="path" presetSubtype="0" accel="50000" decel="50000" fill="hold" nodeType="afterEffect">
                                  <p:stCondLst>
                                    <p:cond delay="0"/>
                                  </p:stCondLst>
                                  <p:childTnLst>
                                    <p:animMotion origin="layout" path="M -0.00182 0.00162 L -0.00182 0.50995 L 0.25794 0.50995 L 0.25794 0.03495 " pathEditMode="relative" rAng="0" ptsTypes="AAAA">
                                      <p:cBhvr>
                                        <p:cTn id="69" dur="2000" fill="hold"/>
                                        <p:tgtEl>
                                          <p:spTgt spid="11"/>
                                        </p:tgtEl>
                                        <p:attrNameLst>
                                          <p:attrName>ppt_x</p:attrName>
                                          <p:attrName>ppt_y</p:attrName>
                                        </p:attrNameLst>
                                      </p:cBhvr>
                                      <p:rCtr x="12982" y="25417"/>
                                    </p:animMotion>
                                  </p:childTnLst>
                                </p:cTn>
                              </p:par>
                            </p:childTnLst>
                          </p:cTn>
                        </p:par>
                        <p:par>
                          <p:cTn id="70" fill="hold">
                            <p:stCondLst>
                              <p:cond delay="17000"/>
                            </p:stCondLst>
                            <p:childTnLst>
                              <p:par>
                                <p:cTn id="71" presetID="9" presetClass="exit" presetSubtype="0" fill="hold" grpId="1" nodeType="afterEffect">
                                  <p:stCondLst>
                                    <p:cond delay="0"/>
                                  </p:stCondLst>
                                  <p:childTnLst>
                                    <p:animEffect transition="out" filter="dissolve">
                                      <p:cBhvr>
                                        <p:cTn id="72" dur="500"/>
                                        <p:tgtEl>
                                          <p:spTgt spid="18"/>
                                        </p:tgtEl>
                                      </p:cBhvr>
                                    </p:animEffect>
                                    <p:set>
                                      <p:cBhvr>
                                        <p:cTn id="73" dur="1" fill="hold">
                                          <p:stCondLst>
                                            <p:cond delay="499"/>
                                          </p:stCondLst>
                                        </p:cTn>
                                        <p:tgtEl>
                                          <p:spTgt spid="18"/>
                                        </p:tgtEl>
                                        <p:attrNameLst>
                                          <p:attrName>style.visibility</p:attrName>
                                        </p:attrNameLst>
                                      </p:cBhvr>
                                      <p:to>
                                        <p:strVal val="hidden"/>
                                      </p:to>
                                    </p:set>
                                  </p:childTnLst>
                                </p:cTn>
                              </p:par>
                            </p:childTnLst>
                          </p:cTn>
                        </p:par>
                        <p:par>
                          <p:cTn id="74" fill="hold">
                            <p:stCondLst>
                              <p:cond delay="17500"/>
                            </p:stCondLst>
                            <p:childTnLst>
                              <p:par>
                                <p:cTn id="75" presetID="9" presetClass="exit" presetSubtype="0" fill="hold" nodeType="afterEffect">
                                  <p:stCondLst>
                                    <p:cond delay="0"/>
                                  </p:stCondLst>
                                  <p:childTnLst>
                                    <p:animEffect transition="out" filter="dissolve">
                                      <p:cBhvr>
                                        <p:cTn id="76" dur="500"/>
                                        <p:tgtEl>
                                          <p:spTgt spid="11"/>
                                        </p:tgtEl>
                                      </p:cBhvr>
                                    </p:animEffect>
                                    <p:set>
                                      <p:cBhvr>
                                        <p:cTn id="77" dur="1" fill="hold">
                                          <p:stCondLst>
                                            <p:cond delay="499"/>
                                          </p:stCondLst>
                                        </p:cTn>
                                        <p:tgtEl>
                                          <p:spTgt spid="11"/>
                                        </p:tgtEl>
                                        <p:attrNameLst>
                                          <p:attrName>style.visibility</p:attrName>
                                        </p:attrNameLst>
                                      </p:cBhvr>
                                      <p:to>
                                        <p:strVal val="hidden"/>
                                      </p:to>
                                    </p:set>
                                  </p:childTnLst>
                                </p:cTn>
                              </p:par>
                            </p:childTnLst>
                          </p:cTn>
                        </p:par>
                        <p:par>
                          <p:cTn id="78" fill="hold">
                            <p:stCondLst>
                              <p:cond delay="18000"/>
                            </p:stCondLst>
                            <p:childTnLst>
                              <p:par>
                                <p:cTn id="79" presetID="9" presetClass="entr" presetSubtype="0" fill="hold" grpId="0" nodeType="afterEffect">
                                  <p:stCondLst>
                                    <p:cond delay="1000"/>
                                  </p:stCondLst>
                                  <p:childTnLst>
                                    <p:set>
                                      <p:cBhvr>
                                        <p:cTn id="80" dur="1" fill="hold">
                                          <p:stCondLst>
                                            <p:cond delay="0"/>
                                          </p:stCondLst>
                                        </p:cTn>
                                        <p:tgtEl>
                                          <p:spTgt spid="405"/>
                                        </p:tgtEl>
                                        <p:attrNameLst>
                                          <p:attrName>style.visibility</p:attrName>
                                        </p:attrNameLst>
                                      </p:cBhvr>
                                      <p:to>
                                        <p:strVal val="visible"/>
                                      </p:to>
                                    </p:set>
                                    <p:animEffect transition="in" filter="dissolve">
                                      <p:cBhvr>
                                        <p:cTn id="81" dur="500"/>
                                        <p:tgtEl>
                                          <p:spTgt spid="405"/>
                                        </p:tgtEl>
                                      </p:cBhvr>
                                    </p:animEffect>
                                  </p:childTnLst>
                                </p:cTn>
                              </p:par>
                            </p:childTnLst>
                          </p:cTn>
                        </p:par>
                        <p:par>
                          <p:cTn id="82" fill="hold">
                            <p:stCondLst>
                              <p:cond delay="19500"/>
                            </p:stCondLst>
                            <p:childTnLst>
                              <p:par>
                                <p:cTn id="83" presetID="0" presetClass="path" presetSubtype="0" accel="50000" decel="50000" fill="hold" nodeType="afterEffect">
                                  <p:stCondLst>
                                    <p:cond delay="0"/>
                                  </p:stCondLst>
                                  <p:childTnLst>
                                    <p:animMotion origin="layout" path="M 0.00065 0.04351 C 0.00065 0.17338 0.00065 0.30277 0.00104 0.43263 L 0.11484 0.43541 C 0.11484 0.278 0.11523 0.11527 0.11563 -0.04028 " pathEditMode="relative" rAng="0" ptsTypes="AAAA">
                                      <p:cBhvr>
                                        <p:cTn id="84" dur="2000" fill="hold"/>
                                        <p:tgtEl>
                                          <p:spTgt spid="417"/>
                                        </p:tgtEl>
                                        <p:attrNameLst>
                                          <p:attrName>ppt_x</p:attrName>
                                          <p:attrName>ppt_y</p:attrName>
                                        </p:attrNameLst>
                                      </p:cBhvr>
                                      <p:rCtr x="5742" y="15394"/>
                                    </p:animMotion>
                                  </p:childTnLst>
                                </p:cTn>
                              </p:par>
                            </p:childTnLst>
                          </p:cTn>
                        </p:par>
                        <p:par>
                          <p:cTn id="85" fill="hold">
                            <p:stCondLst>
                              <p:cond delay="21500"/>
                            </p:stCondLst>
                            <p:childTnLst>
                              <p:par>
                                <p:cTn id="86" presetID="9" presetClass="exit" presetSubtype="0" fill="hold" grpId="1" nodeType="afterEffect">
                                  <p:stCondLst>
                                    <p:cond delay="0"/>
                                  </p:stCondLst>
                                  <p:childTnLst>
                                    <p:animEffect transition="out" filter="dissolve">
                                      <p:cBhvr>
                                        <p:cTn id="87" dur="500"/>
                                        <p:tgtEl>
                                          <p:spTgt spid="405"/>
                                        </p:tgtEl>
                                      </p:cBhvr>
                                    </p:animEffect>
                                    <p:set>
                                      <p:cBhvr>
                                        <p:cTn id="88" dur="1" fill="hold">
                                          <p:stCondLst>
                                            <p:cond delay="499"/>
                                          </p:stCondLst>
                                        </p:cTn>
                                        <p:tgtEl>
                                          <p:spTgt spid="405"/>
                                        </p:tgtEl>
                                        <p:attrNameLst>
                                          <p:attrName>style.visibility</p:attrName>
                                        </p:attrNameLst>
                                      </p:cBhvr>
                                      <p:to>
                                        <p:strVal val="hidden"/>
                                      </p:to>
                                    </p:set>
                                  </p:childTnLst>
                                </p:cTn>
                              </p:par>
                            </p:childTnLst>
                          </p:cTn>
                        </p:par>
                        <p:par>
                          <p:cTn id="89" fill="hold">
                            <p:stCondLst>
                              <p:cond delay="22000"/>
                            </p:stCondLst>
                            <p:childTnLst>
                              <p:par>
                                <p:cTn id="90" presetID="9" presetClass="exit" presetSubtype="0" fill="hold" nodeType="afterEffect">
                                  <p:stCondLst>
                                    <p:cond delay="0"/>
                                  </p:stCondLst>
                                  <p:childTnLst>
                                    <p:animEffect transition="out" filter="dissolve">
                                      <p:cBhvr>
                                        <p:cTn id="91" dur="500"/>
                                        <p:tgtEl>
                                          <p:spTgt spid="417"/>
                                        </p:tgtEl>
                                      </p:cBhvr>
                                    </p:animEffect>
                                    <p:set>
                                      <p:cBhvr>
                                        <p:cTn id="92" dur="1" fill="hold">
                                          <p:stCondLst>
                                            <p:cond delay="499"/>
                                          </p:stCondLst>
                                        </p:cTn>
                                        <p:tgtEl>
                                          <p:spTgt spid="417"/>
                                        </p:tgtEl>
                                        <p:attrNameLst>
                                          <p:attrName>style.visibility</p:attrName>
                                        </p:attrNameLst>
                                      </p:cBhvr>
                                      <p:to>
                                        <p:strVal val="hidden"/>
                                      </p:to>
                                    </p:set>
                                  </p:childTnLst>
                                </p:cTn>
                              </p:par>
                            </p:childTnLst>
                          </p:cTn>
                        </p:par>
                        <p:par>
                          <p:cTn id="93" fill="hold">
                            <p:stCondLst>
                              <p:cond delay="22500"/>
                            </p:stCondLst>
                            <p:childTnLst>
                              <p:par>
                                <p:cTn id="94" presetID="9" presetClass="entr" presetSubtype="0" fill="hold" grpId="1" nodeType="afterEffect">
                                  <p:stCondLst>
                                    <p:cond delay="1000"/>
                                  </p:stCondLst>
                                  <p:childTnLst>
                                    <p:set>
                                      <p:cBhvr>
                                        <p:cTn id="95" dur="1" fill="hold">
                                          <p:stCondLst>
                                            <p:cond delay="0"/>
                                          </p:stCondLst>
                                        </p:cTn>
                                        <p:tgtEl>
                                          <p:spTgt spid="406"/>
                                        </p:tgtEl>
                                        <p:attrNameLst>
                                          <p:attrName>style.visibility</p:attrName>
                                        </p:attrNameLst>
                                      </p:cBhvr>
                                      <p:to>
                                        <p:strVal val="visible"/>
                                      </p:to>
                                    </p:set>
                                    <p:animEffect transition="in" filter="dissolve">
                                      <p:cBhvr>
                                        <p:cTn id="96" dur="500"/>
                                        <p:tgtEl>
                                          <p:spTgt spid="406"/>
                                        </p:tgtEl>
                                      </p:cBhvr>
                                    </p:animEffect>
                                  </p:childTnLst>
                                </p:cTn>
                              </p:par>
                              <p:par>
                                <p:cTn id="97" presetID="0" presetClass="path" presetSubtype="0" accel="50000" decel="50000" fill="hold" nodeType="withEffect">
                                  <p:stCondLst>
                                    <p:cond delay="0"/>
                                  </p:stCondLst>
                                  <p:childTnLst>
                                    <p:animMotion origin="layout" path="M -0.00299 0.02986 C -0.00299 0.16783 -0.00299 0.05533 -0.00299 0.19375 " pathEditMode="relative" rAng="0" ptsTypes="AA">
                                      <p:cBhvr>
                                        <p:cTn id="98" dur="2000" fill="hold"/>
                                        <p:tgtEl>
                                          <p:spTgt spid="414"/>
                                        </p:tgtEl>
                                        <p:attrNameLst>
                                          <p:attrName>ppt_x</p:attrName>
                                          <p:attrName>ppt_y</p:attrName>
                                        </p:attrNameLst>
                                      </p:cBhvr>
                                      <p:rCtr x="0" y="8194"/>
                                    </p:animMotion>
                                  </p:childTnLst>
                                </p:cTn>
                              </p:par>
                            </p:childTnLst>
                          </p:cTn>
                        </p:par>
                        <p:par>
                          <p:cTn id="99" fill="hold">
                            <p:stCondLst>
                              <p:cond delay="24500"/>
                            </p:stCondLst>
                            <p:childTnLst>
                              <p:par>
                                <p:cTn id="100" presetID="9" presetClass="entr" presetSubtype="0" fill="hold" grpId="0" nodeType="afterEffect">
                                  <p:stCondLst>
                                    <p:cond delay="0"/>
                                  </p:stCondLst>
                                  <p:childTnLst>
                                    <p:set>
                                      <p:cBhvr>
                                        <p:cTn id="101" dur="1" fill="hold">
                                          <p:stCondLst>
                                            <p:cond delay="0"/>
                                          </p:stCondLst>
                                        </p:cTn>
                                        <p:tgtEl>
                                          <p:spTgt spid="408"/>
                                        </p:tgtEl>
                                        <p:attrNameLst>
                                          <p:attrName>style.visibility</p:attrName>
                                        </p:attrNameLst>
                                      </p:cBhvr>
                                      <p:to>
                                        <p:strVal val="visible"/>
                                      </p:to>
                                    </p:set>
                                    <p:animEffect transition="in" filter="dissolve">
                                      <p:cBhvr>
                                        <p:cTn id="102" dur="500"/>
                                        <p:tgtEl>
                                          <p:spTgt spid="408"/>
                                        </p:tgtEl>
                                      </p:cBhvr>
                                    </p:animEffect>
                                  </p:childTnLst>
                                </p:cTn>
                              </p:par>
                            </p:childTnLst>
                          </p:cTn>
                        </p:par>
                        <p:par>
                          <p:cTn id="103" fill="hold">
                            <p:stCondLst>
                              <p:cond delay="25000"/>
                            </p:stCondLst>
                            <p:childTnLst>
                              <p:par>
                                <p:cTn id="104" presetID="9" presetClass="entr" presetSubtype="0" fill="hold" grpId="0" nodeType="afterEffect">
                                  <p:stCondLst>
                                    <p:cond delay="1000"/>
                                  </p:stCondLst>
                                  <p:childTnLst>
                                    <p:set>
                                      <p:cBhvr>
                                        <p:cTn id="105" dur="1" fill="hold">
                                          <p:stCondLst>
                                            <p:cond delay="0"/>
                                          </p:stCondLst>
                                        </p:cTn>
                                        <p:tgtEl>
                                          <p:spTgt spid="407"/>
                                        </p:tgtEl>
                                        <p:attrNameLst>
                                          <p:attrName>style.visibility</p:attrName>
                                        </p:attrNameLst>
                                      </p:cBhvr>
                                      <p:to>
                                        <p:strVal val="visible"/>
                                      </p:to>
                                    </p:set>
                                    <p:animEffect transition="in" filter="dissolve">
                                      <p:cBhvr>
                                        <p:cTn id="106" dur="500"/>
                                        <p:tgtEl>
                                          <p:spTgt spid="407"/>
                                        </p:tgtEl>
                                      </p:cBhvr>
                                    </p:animEffect>
                                  </p:childTnLst>
                                </p:cTn>
                              </p:par>
                            </p:childTnLst>
                          </p:cTn>
                        </p:par>
                        <p:par>
                          <p:cTn id="107" fill="hold">
                            <p:stCondLst>
                              <p:cond delay="26500"/>
                            </p:stCondLst>
                            <p:childTnLst>
                              <p:par>
                                <p:cTn id="108" presetID="9" presetClass="exit" presetSubtype="0" fill="hold" grpId="1" nodeType="afterEffect">
                                  <p:stCondLst>
                                    <p:cond delay="1000"/>
                                  </p:stCondLst>
                                  <p:childTnLst>
                                    <p:animEffect transition="out" filter="dissolve">
                                      <p:cBhvr>
                                        <p:cTn id="109" dur="500"/>
                                        <p:tgtEl>
                                          <p:spTgt spid="408"/>
                                        </p:tgtEl>
                                      </p:cBhvr>
                                    </p:animEffect>
                                    <p:set>
                                      <p:cBhvr>
                                        <p:cTn id="110" dur="1" fill="hold">
                                          <p:stCondLst>
                                            <p:cond delay="499"/>
                                          </p:stCondLst>
                                        </p:cTn>
                                        <p:tgtEl>
                                          <p:spTgt spid="408"/>
                                        </p:tgtEl>
                                        <p:attrNameLst>
                                          <p:attrName>style.visibility</p:attrName>
                                        </p:attrNameLst>
                                      </p:cBhvr>
                                      <p:to>
                                        <p:strVal val="hidden"/>
                                      </p:to>
                                    </p:set>
                                  </p:childTnLst>
                                </p:cTn>
                              </p:par>
                            </p:childTnLst>
                          </p:cTn>
                        </p:par>
                        <p:par>
                          <p:cTn id="111" fill="hold">
                            <p:stCondLst>
                              <p:cond delay="28000"/>
                            </p:stCondLst>
                            <p:childTnLst>
                              <p:par>
                                <p:cTn id="112" presetID="9" presetClass="entr" presetSubtype="0" fill="hold" grpId="0" nodeType="afterEffect">
                                  <p:stCondLst>
                                    <p:cond delay="1000"/>
                                  </p:stCondLst>
                                  <p:childTnLst>
                                    <p:set>
                                      <p:cBhvr>
                                        <p:cTn id="113" dur="1" fill="hold">
                                          <p:stCondLst>
                                            <p:cond delay="0"/>
                                          </p:stCondLst>
                                        </p:cTn>
                                        <p:tgtEl>
                                          <p:spTgt spid="410"/>
                                        </p:tgtEl>
                                        <p:attrNameLst>
                                          <p:attrName>style.visibility</p:attrName>
                                        </p:attrNameLst>
                                      </p:cBhvr>
                                      <p:to>
                                        <p:strVal val="visible"/>
                                      </p:to>
                                    </p:set>
                                    <p:animEffect transition="in" filter="dissolve">
                                      <p:cBhvr>
                                        <p:cTn id="114" dur="500"/>
                                        <p:tgtEl>
                                          <p:spTgt spid="410"/>
                                        </p:tgtEl>
                                      </p:cBhvr>
                                    </p:animEffect>
                                  </p:childTnLst>
                                </p:cTn>
                              </p:par>
                            </p:childTnLst>
                          </p:cTn>
                        </p:par>
                        <p:par>
                          <p:cTn id="115" fill="hold">
                            <p:stCondLst>
                              <p:cond delay="29500"/>
                            </p:stCondLst>
                            <p:childTnLst>
                              <p:par>
                                <p:cTn id="116" presetID="0" presetClass="path" presetSubtype="0" accel="50000" decel="50000" fill="hold" nodeType="afterEffect">
                                  <p:stCondLst>
                                    <p:cond delay="0"/>
                                  </p:stCondLst>
                                  <p:childTnLst>
                                    <p:animMotion origin="layout" path="M -8.33333E-7 3.33333E-6 L -8.33333E-7 0.50833 L 0.33854 0.50833 L 0.33854 0.03333 " pathEditMode="relative" rAng="0" ptsTypes="AAAA">
                                      <p:cBhvr>
                                        <p:cTn id="117" dur="2000" fill="hold"/>
                                        <p:tgtEl>
                                          <p:spTgt spid="411"/>
                                        </p:tgtEl>
                                        <p:attrNameLst>
                                          <p:attrName>ppt_x</p:attrName>
                                          <p:attrName>ppt_y</p:attrName>
                                        </p:attrNameLst>
                                      </p:cBhvr>
                                      <p:rCtr x="16927" y="25417"/>
                                    </p:animMotion>
                                  </p:childTnLst>
                                </p:cTn>
                              </p:par>
                            </p:childTnLst>
                          </p:cTn>
                        </p:par>
                        <p:par>
                          <p:cTn id="118" fill="hold">
                            <p:stCondLst>
                              <p:cond delay="31500"/>
                            </p:stCondLst>
                            <p:childTnLst>
                              <p:par>
                                <p:cTn id="119" presetID="9" presetClass="exit" presetSubtype="0" fill="hold" grpId="1" nodeType="afterEffect">
                                  <p:stCondLst>
                                    <p:cond delay="0"/>
                                  </p:stCondLst>
                                  <p:childTnLst>
                                    <p:animEffect transition="out" filter="dissolve">
                                      <p:cBhvr>
                                        <p:cTn id="120" dur="500"/>
                                        <p:tgtEl>
                                          <p:spTgt spid="410"/>
                                        </p:tgtEl>
                                      </p:cBhvr>
                                    </p:animEffect>
                                    <p:set>
                                      <p:cBhvr>
                                        <p:cTn id="121" dur="1" fill="hold">
                                          <p:stCondLst>
                                            <p:cond delay="499"/>
                                          </p:stCondLst>
                                        </p:cTn>
                                        <p:tgtEl>
                                          <p:spTgt spid="410"/>
                                        </p:tgtEl>
                                        <p:attrNameLst>
                                          <p:attrName>style.visibility</p:attrName>
                                        </p:attrNameLst>
                                      </p:cBhvr>
                                      <p:to>
                                        <p:strVal val="hidden"/>
                                      </p:to>
                                    </p:set>
                                  </p:childTnLst>
                                </p:cTn>
                              </p:par>
                            </p:childTnLst>
                          </p:cTn>
                        </p:par>
                        <p:par>
                          <p:cTn id="122" fill="hold">
                            <p:stCondLst>
                              <p:cond delay="32000"/>
                            </p:stCondLst>
                            <p:childTnLst>
                              <p:par>
                                <p:cTn id="123" presetID="9" presetClass="exit" presetSubtype="0" fill="hold" nodeType="afterEffect">
                                  <p:stCondLst>
                                    <p:cond delay="0"/>
                                  </p:stCondLst>
                                  <p:childTnLst>
                                    <p:animEffect transition="out" filter="dissolve">
                                      <p:cBhvr>
                                        <p:cTn id="124" dur="500"/>
                                        <p:tgtEl>
                                          <p:spTgt spid="411"/>
                                        </p:tgtEl>
                                      </p:cBhvr>
                                    </p:animEffect>
                                    <p:set>
                                      <p:cBhvr>
                                        <p:cTn id="125" dur="1" fill="hold">
                                          <p:stCondLst>
                                            <p:cond delay="499"/>
                                          </p:stCondLst>
                                        </p:cTn>
                                        <p:tgtEl>
                                          <p:spTgt spid="411"/>
                                        </p:tgtEl>
                                        <p:attrNameLst>
                                          <p:attrName>style.visibility</p:attrName>
                                        </p:attrNameLst>
                                      </p:cBhvr>
                                      <p:to>
                                        <p:strVal val="hidden"/>
                                      </p:to>
                                    </p:set>
                                  </p:childTnLst>
                                </p:cTn>
                              </p:par>
                            </p:childTnLst>
                          </p:cTn>
                        </p:par>
                        <p:par>
                          <p:cTn id="126" fill="hold">
                            <p:stCondLst>
                              <p:cond delay="32500"/>
                            </p:stCondLst>
                            <p:childTnLst>
                              <p:par>
                                <p:cTn id="127" presetID="9" presetClass="entr" presetSubtype="0" fill="hold" grpId="0" nodeType="afterEffect">
                                  <p:stCondLst>
                                    <p:cond delay="1000"/>
                                  </p:stCondLst>
                                  <p:childTnLst>
                                    <p:set>
                                      <p:cBhvr>
                                        <p:cTn id="128" dur="1" fill="hold">
                                          <p:stCondLst>
                                            <p:cond delay="0"/>
                                          </p:stCondLst>
                                        </p:cTn>
                                        <p:tgtEl>
                                          <p:spTgt spid="409"/>
                                        </p:tgtEl>
                                        <p:attrNameLst>
                                          <p:attrName>style.visibility</p:attrName>
                                        </p:attrNameLst>
                                      </p:cBhvr>
                                      <p:to>
                                        <p:strVal val="visible"/>
                                      </p:to>
                                    </p:set>
                                    <p:animEffect transition="in" filter="dissolve">
                                      <p:cBhvr>
                                        <p:cTn id="129" dur="500"/>
                                        <p:tgtEl>
                                          <p:spTgt spid="409"/>
                                        </p:tgtEl>
                                      </p:cBhvr>
                                    </p:animEffect>
                                  </p:childTnLst>
                                </p:cTn>
                              </p:par>
                            </p:childTnLst>
                          </p:cTn>
                        </p:par>
                        <p:par>
                          <p:cTn id="130" fill="hold">
                            <p:stCondLst>
                              <p:cond delay="34000"/>
                            </p:stCondLst>
                            <p:childTnLst>
                              <p:par>
                                <p:cTn id="131" presetID="0" presetClass="path" presetSubtype="0" accel="50000" decel="50000" fill="hold" nodeType="afterEffect">
                                  <p:stCondLst>
                                    <p:cond delay="0"/>
                                  </p:stCondLst>
                                  <p:childTnLst>
                                    <p:animMotion origin="layout" path="M -0.00299 0.19375 C -0.00286 0.27801 -0.00273 0.36227 -0.0026 0.44676 L 0.22383 0.44676 L 0.22383 -0.00717 " pathEditMode="relative" rAng="0" ptsTypes="AAAA">
                                      <p:cBhvr>
                                        <p:cTn id="132" dur="2000" fill="hold"/>
                                        <p:tgtEl>
                                          <p:spTgt spid="414"/>
                                        </p:tgtEl>
                                        <p:attrNameLst>
                                          <p:attrName>ppt_x</p:attrName>
                                          <p:attrName>ppt_y</p:attrName>
                                        </p:attrNameLst>
                                      </p:cBhvr>
                                      <p:rCtr x="11341" y="2593"/>
                                    </p:animMotion>
                                  </p:childTnLst>
                                </p:cTn>
                              </p:par>
                            </p:childTnLst>
                          </p:cTn>
                        </p:par>
                        <p:par>
                          <p:cTn id="133" fill="hold">
                            <p:stCondLst>
                              <p:cond delay="36000"/>
                            </p:stCondLst>
                            <p:childTnLst>
                              <p:par>
                                <p:cTn id="134" presetID="9" presetClass="exit" presetSubtype="0" fill="hold" grpId="1" nodeType="afterEffect">
                                  <p:stCondLst>
                                    <p:cond delay="0"/>
                                  </p:stCondLst>
                                  <p:childTnLst>
                                    <p:animEffect transition="out" filter="dissolve">
                                      <p:cBhvr>
                                        <p:cTn id="135" dur="500"/>
                                        <p:tgtEl>
                                          <p:spTgt spid="407"/>
                                        </p:tgtEl>
                                      </p:cBhvr>
                                    </p:animEffect>
                                    <p:set>
                                      <p:cBhvr>
                                        <p:cTn id="136" dur="1" fill="hold">
                                          <p:stCondLst>
                                            <p:cond delay="499"/>
                                          </p:stCondLst>
                                        </p:cTn>
                                        <p:tgtEl>
                                          <p:spTgt spid="407"/>
                                        </p:tgtEl>
                                        <p:attrNameLst>
                                          <p:attrName>style.visibility</p:attrName>
                                        </p:attrNameLst>
                                      </p:cBhvr>
                                      <p:to>
                                        <p:strVal val="hidden"/>
                                      </p:to>
                                    </p:set>
                                  </p:childTnLst>
                                </p:cTn>
                              </p:par>
                              <p:par>
                                <p:cTn id="137" presetID="9" presetClass="exit" presetSubtype="0" fill="hold" grpId="0" nodeType="withEffect">
                                  <p:stCondLst>
                                    <p:cond delay="0"/>
                                  </p:stCondLst>
                                  <p:childTnLst>
                                    <p:animEffect transition="out" filter="dissolve">
                                      <p:cBhvr>
                                        <p:cTn id="138" dur="500"/>
                                        <p:tgtEl>
                                          <p:spTgt spid="406"/>
                                        </p:tgtEl>
                                      </p:cBhvr>
                                    </p:animEffect>
                                    <p:set>
                                      <p:cBhvr>
                                        <p:cTn id="139" dur="1" fill="hold">
                                          <p:stCondLst>
                                            <p:cond delay="499"/>
                                          </p:stCondLst>
                                        </p:cTn>
                                        <p:tgtEl>
                                          <p:spTgt spid="406"/>
                                        </p:tgtEl>
                                        <p:attrNameLst>
                                          <p:attrName>style.visibility</p:attrName>
                                        </p:attrNameLst>
                                      </p:cBhvr>
                                      <p:to>
                                        <p:strVal val="hidden"/>
                                      </p:to>
                                    </p:set>
                                  </p:childTnLst>
                                </p:cTn>
                              </p:par>
                              <p:par>
                                <p:cTn id="140" presetID="9" presetClass="exit" presetSubtype="0" fill="hold" grpId="1" nodeType="withEffect">
                                  <p:stCondLst>
                                    <p:cond delay="0"/>
                                  </p:stCondLst>
                                  <p:childTnLst>
                                    <p:animEffect transition="out" filter="dissolve">
                                      <p:cBhvr>
                                        <p:cTn id="141" dur="500"/>
                                        <p:tgtEl>
                                          <p:spTgt spid="409"/>
                                        </p:tgtEl>
                                      </p:cBhvr>
                                    </p:animEffect>
                                    <p:set>
                                      <p:cBhvr>
                                        <p:cTn id="142" dur="1" fill="hold">
                                          <p:stCondLst>
                                            <p:cond delay="499"/>
                                          </p:stCondLst>
                                        </p:cTn>
                                        <p:tgtEl>
                                          <p:spTgt spid="409"/>
                                        </p:tgtEl>
                                        <p:attrNameLst>
                                          <p:attrName>style.visibility</p:attrName>
                                        </p:attrNameLst>
                                      </p:cBhvr>
                                      <p:to>
                                        <p:strVal val="hidden"/>
                                      </p:to>
                                    </p:set>
                                  </p:childTnLst>
                                </p:cTn>
                              </p:par>
                            </p:childTnLst>
                          </p:cTn>
                        </p:par>
                        <p:par>
                          <p:cTn id="143" fill="hold">
                            <p:stCondLst>
                              <p:cond delay="36500"/>
                            </p:stCondLst>
                            <p:childTnLst>
                              <p:par>
                                <p:cTn id="144" presetID="9" presetClass="exit" presetSubtype="0" fill="hold" nodeType="afterEffect">
                                  <p:stCondLst>
                                    <p:cond delay="0"/>
                                  </p:stCondLst>
                                  <p:childTnLst>
                                    <p:animEffect transition="out" filter="dissolve">
                                      <p:cBhvr>
                                        <p:cTn id="145" dur="500"/>
                                        <p:tgtEl>
                                          <p:spTgt spid="414"/>
                                        </p:tgtEl>
                                      </p:cBhvr>
                                    </p:animEffect>
                                    <p:set>
                                      <p:cBhvr>
                                        <p:cTn id="146" dur="1" fill="hold">
                                          <p:stCondLst>
                                            <p:cond delay="499"/>
                                          </p:stCondLst>
                                        </p:cTn>
                                        <p:tgtEl>
                                          <p:spTgt spid="4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P spid="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231F8-E50F-4DA7-8208-74D12A8820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EA7DA2-82F2-4286-AA8C-B64AE8D5C44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66449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D6C7D-5D23-42C9-A430-3C49D7359627}"/>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05FBD551-6A40-402E-B9F0-9B2232985C2F}"/>
              </a:ext>
            </a:extLst>
          </p:cNvPr>
          <p:cNvSpPr>
            <a:spLocks noGrp="1"/>
          </p:cNvSpPr>
          <p:nvPr>
            <p:ph idx="1"/>
          </p:nvPr>
        </p:nvSpPr>
        <p:spPr/>
        <p:txBody>
          <a:bodyPr>
            <a:normAutofit lnSpcReduction="10000"/>
          </a:bodyPr>
          <a:lstStyle/>
          <a:p>
            <a:endParaRPr lang="en-US" dirty="0"/>
          </a:p>
          <a:p>
            <a:endParaRPr lang="en-US" dirty="0"/>
          </a:p>
          <a:p>
            <a:r>
              <a:rPr lang="en-US" dirty="0"/>
              <a:t>application messages = letters in envelopes</a:t>
            </a:r>
          </a:p>
          <a:p>
            <a:r>
              <a:rPr lang="en-US" dirty="0"/>
              <a:t>processes = cousins</a:t>
            </a:r>
          </a:p>
          <a:p>
            <a:r>
              <a:rPr lang="en-US" dirty="0"/>
              <a:t>hosts (also called end systems) = houses</a:t>
            </a:r>
          </a:p>
          <a:p>
            <a:r>
              <a:rPr lang="en-US" dirty="0"/>
              <a:t>transport-layer protocol = Uncle Sam and  Uncle Bill</a:t>
            </a:r>
          </a:p>
          <a:p>
            <a:r>
              <a:rPr lang="en-US" dirty="0"/>
              <a:t>network-layer protocol = postal service (including mail carriers)</a:t>
            </a:r>
          </a:p>
          <a:p>
            <a:endParaRPr lang="en-US" dirty="0"/>
          </a:p>
          <a:p>
            <a:r>
              <a:rPr lang="en-US" dirty="0"/>
              <a:t>Sam and Bill replaced by Harvey and Specter but not very efficient. </a:t>
            </a:r>
          </a:p>
        </p:txBody>
      </p:sp>
    </p:spTree>
    <p:extLst>
      <p:ext uri="{BB962C8B-B14F-4D97-AF65-F5344CB8AC3E}">
        <p14:creationId xmlns:p14="http://schemas.microsoft.com/office/powerpoint/2010/main" val="978672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4" descr="MMj01781510000[1]">
            <a:extLst>
              <a:ext uri="{FF2B5EF4-FFF2-40B4-BE49-F238E27FC236}">
                <a16:creationId xmlns:a16="http://schemas.microsoft.com/office/drawing/2014/main" id="{9C7616E2-4736-4B6A-ACC2-C93E1482529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2057400"/>
            <a:ext cx="17526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6" name="Text Box 4">
            <a:extLst>
              <a:ext uri="{FF2B5EF4-FFF2-40B4-BE49-F238E27FC236}">
                <a16:creationId xmlns:a16="http://schemas.microsoft.com/office/drawing/2014/main" id="{DA1AB9C1-3178-4B4F-8A2F-016EBF331139}"/>
              </a:ext>
            </a:extLst>
          </p:cNvPr>
          <p:cNvSpPr txBox="1">
            <a:spLocks noChangeArrowheads="1"/>
          </p:cNvSpPr>
          <p:nvPr/>
        </p:nvSpPr>
        <p:spPr bwMode="auto">
          <a:xfrm>
            <a:off x="1828800" y="5821364"/>
            <a:ext cx="39624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u="sng">
                <a:solidFill>
                  <a:schemeClr val="bg1"/>
                </a:solidFill>
                <a:latin typeface="Times New Roman" panose="02020603050405020304" pitchFamily="18" charset="0"/>
              </a:defRPr>
            </a:lvl1pPr>
            <a:lvl2pPr marL="742950" indent="-285750">
              <a:defRPr sz="3600" u="sng">
                <a:solidFill>
                  <a:schemeClr val="bg1"/>
                </a:solidFill>
                <a:latin typeface="Times New Roman" panose="02020603050405020304" pitchFamily="18" charset="0"/>
              </a:defRPr>
            </a:lvl2pPr>
            <a:lvl3pPr marL="1143000" indent="-228600">
              <a:defRPr sz="3600" u="sng">
                <a:solidFill>
                  <a:schemeClr val="bg1"/>
                </a:solidFill>
                <a:latin typeface="Times New Roman" panose="02020603050405020304" pitchFamily="18" charset="0"/>
              </a:defRPr>
            </a:lvl3pPr>
            <a:lvl4pPr marL="1600200" indent="-228600">
              <a:defRPr sz="3600" u="sng">
                <a:solidFill>
                  <a:schemeClr val="bg1"/>
                </a:solidFill>
                <a:latin typeface="Times New Roman" panose="02020603050405020304" pitchFamily="18" charset="0"/>
              </a:defRPr>
            </a:lvl4pPr>
            <a:lvl5pPr marL="2057400" indent="-228600">
              <a:defRPr sz="3600" u="sng">
                <a:solidFill>
                  <a:schemeClr val="bg1"/>
                </a:solidFill>
                <a:latin typeface="Times New Roman" panose="02020603050405020304" pitchFamily="18" charset="0"/>
              </a:defRPr>
            </a:lvl5pPr>
            <a:lvl6pPr marL="2514600" indent="-228600" algn="ctr" eaLnBrk="0" fontAlgn="base" hangingPunct="0">
              <a:spcBef>
                <a:spcPct val="0"/>
              </a:spcBef>
              <a:spcAft>
                <a:spcPct val="0"/>
              </a:spcAft>
              <a:defRPr sz="3600" u="sng">
                <a:solidFill>
                  <a:schemeClr val="bg1"/>
                </a:solidFill>
                <a:latin typeface="Times New Roman" panose="02020603050405020304" pitchFamily="18" charset="0"/>
              </a:defRPr>
            </a:lvl6pPr>
            <a:lvl7pPr marL="2971800" indent="-228600" algn="ctr" eaLnBrk="0" fontAlgn="base" hangingPunct="0">
              <a:spcBef>
                <a:spcPct val="0"/>
              </a:spcBef>
              <a:spcAft>
                <a:spcPct val="0"/>
              </a:spcAft>
              <a:defRPr sz="3600" u="sng">
                <a:solidFill>
                  <a:schemeClr val="bg1"/>
                </a:solidFill>
                <a:latin typeface="Times New Roman" panose="02020603050405020304" pitchFamily="18" charset="0"/>
              </a:defRPr>
            </a:lvl7pPr>
            <a:lvl8pPr marL="3429000" indent="-228600" algn="ctr" eaLnBrk="0" fontAlgn="base" hangingPunct="0">
              <a:spcBef>
                <a:spcPct val="0"/>
              </a:spcBef>
              <a:spcAft>
                <a:spcPct val="0"/>
              </a:spcAft>
              <a:defRPr sz="3600" u="sng">
                <a:solidFill>
                  <a:schemeClr val="bg1"/>
                </a:solidFill>
                <a:latin typeface="Times New Roman" panose="02020603050405020304" pitchFamily="18" charset="0"/>
              </a:defRPr>
            </a:lvl8pPr>
            <a:lvl9pPr marL="3886200" indent="-228600" algn="ctr" eaLnBrk="0" fontAlgn="base" hangingPunct="0">
              <a:spcBef>
                <a:spcPct val="0"/>
              </a:spcBef>
              <a:spcAft>
                <a:spcPct val="0"/>
              </a:spcAft>
              <a:defRPr sz="3600" u="sng">
                <a:solidFill>
                  <a:schemeClr val="bg1"/>
                </a:solidFill>
                <a:latin typeface="Times New Roman" panose="02020603050405020304" pitchFamily="18" charset="0"/>
              </a:defRPr>
            </a:lvl9pPr>
          </a:lstStyle>
          <a:p>
            <a:pPr algn="l">
              <a:buFont typeface="Wingdings" panose="05000000000000000000" pitchFamily="2" charset="2"/>
              <a:buChar char="q"/>
            </a:pPr>
            <a:r>
              <a:rPr lang="en-NZ" altLang="en-US" sz="1800" u="none">
                <a:solidFill>
                  <a:srgbClr val="3366FF"/>
                </a:solidFill>
              </a:rPr>
              <a:t> Uncle Sam &amp; Uncle Bill - responsible for mail collection, distribution, and communicating with postal service</a:t>
            </a:r>
            <a:endParaRPr lang="en-GB" altLang="en-US" sz="1800" u="none">
              <a:solidFill>
                <a:srgbClr val="3366FF"/>
              </a:solidFill>
            </a:endParaRPr>
          </a:p>
        </p:txBody>
      </p:sp>
      <p:sp>
        <p:nvSpPr>
          <p:cNvPr id="5125" name="Text Box 5">
            <a:extLst>
              <a:ext uri="{FF2B5EF4-FFF2-40B4-BE49-F238E27FC236}">
                <a16:creationId xmlns:a16="http://schemas.microsoft.com/office/drawing/2014/main" id="{DCB00777-1875-496F-8B04-7092C332D31E}"/>
              </a:ext>
            </a:extLst>
          </p:cNvPr>
          <p:cNvSpPr txBox="1">
            <a:spLocks noChangeArrowheads="1"/>
          </p:cNvSpPr>
          <p:nvPr/>
        </p:nvSpPr>
        <p:spPr bwMode="auto">
          <a:xfrm>
            <a:off x="2246313" y="1525588"/>
            <a:ext cx="2279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u="sng">
                <a:solidFill>
                  <a:schemeClr val="bg1"/>
                </a:solidFill>
                <a:latin typeface="Times New Roman" panose="02020603050405020304" pitchFamily="18" charset="0"/>
              </a:defRPr>
            </a:lvl1pPr>
            <a:lvl2pPr marL="742950" indent="-285750">
              <a:defRPr sz="3600" u="sng">
                <a:solidFill>
                  <a:schemeClr val="bg1"/>
                </a:solidFill>
                <a:latin typeface="Times New Roman" panose="02020603050405020304" pitchFamily="18" charset="0"/>
              </a:defRPr>
            </a:lvl2pPr>
            <a:lvl3pPr marL="1143000" indent="-228600">
              <a:defRPr sz="3600" u="sng">
                <a:solidFill>
                  <a:schemeClr val="bg1"/>
                </a:solidFill>
                <a:latin typeface="Times New Roman" panose="02020603050405020304" pitchFamily="18" charset="0"/>
              </a:defRPr>
            </a:lvl3pPr>
            <a:lvl4pPr marL="1600200" indent="-228600">
              <a:defRPr sz="3600" u="sng">
                <a:solidFill>
                  <a:schemeClr val="bg1"/>
                </a:solidFill>
                <a:latin typeface="Times New Roman" panose="02020603050405020304" pitchFamily="18" charset="0"/>
              </a:defRPr>
            </a:lvl4pPr>
            <a:lvl5pPr marL="2057400" indent="-228600">
              <a:defRPr sz="3600" u="sng">
                <a:solidFill>
                  <a:schemeClr val="bg1"/>
                </a:solidFill>
                <a:latin typeface="Times New Roman" panose="02020603050405020304" pitchFamily="18" charset="0"/>
              </a:defRPr>
            </a:lvl5pPr>
            <a:lvl6pPr marL="2514600" indent="-228600" algn="ctr" eaLnBrk="0" fontAlgn="base" hangingPunct="0">
              <a:spcBef>
                <a:spcPct val="0"/>
              </a:spcBef>
              <a:spcAft>
                <a:spcPct val="0"/>
              </a:spcAft>
              <a:defRPr sz="3600" u="sng">
                <a:solidFill>
                  <a:schemeClr val="bg1"/>
                </a:solidFill>
                <a:latin typeface="Times New Roman" panose="02020603050405020304" pitchFamily="18" charset="0"/>
              </a:defRPr>
            </a:lvl6pPr>
            <a:lvl7pPr marL="2971800" indent="-228600" algn="ctr" eaLnBrk="0" fontAlgn="base" hangingPunct="0">
              <a:spcBef>
                <a:spcPct val="0"/>
              </a:spcBef>
              <a:spcAft>
                <a:spcPct val="0"/>
              </a:spcAft>
              <a:defRPr sz="3600" u="sng">
                <a:solidFill>
                  <a:schemeClr val="bg1"/>
                </a:solidFill>
                <a:latin typeface="Times New Roman" panose="02020603050405020304" pitchFamily="18" charset="0"/>
              </a:defRPr>
            </a:lvl7pPr>
            <a:lvl8pPr marL="3429000" indent="-228600" algn="ctr" eaLnBrk="0" fontAlgn="base" hangingPunct="0">
              <a:spcBef>
                <a:spcPct val="0"/>
              </a:spcBef>
              <a:spcAft>
                <a:spcPct val="0"/>
              </a:spcAft>
              <a:defRPr sz="3600" u="sng">
                <a:solidFill>
                  <a:schemeClr val="bg1"/>
                </a:solidFill>
                <a:latin typeface="Times New Roman" panose="02020603050405020304" pitchFamily="18" charset="0"/>
              </a:defRPr>
            </a:lvl8pPr>
            <a:lvl9pPr marL="3886200" indent="-228600" algn="ctr" eaLnBrk="0" fontAlgn="base" hangingPunct="0">
              <a:spcBef>
                <a:spcPct val="0"/>
              </a:spcBef>
              <a:spcAft>
                <a:spcPct val="0"/>
              </a:spcAft>
              <a:defRPr sz="3600" u="sng">
                <a:solidFill>
                  <a:schemeClr val="bg1"/>
                </a:solidFill>
                <a:latin typeface="Times New Roman" panose="02020603050405020304" pitchFamily="18" charset="0"/>
              </a:defRPr>
            </a:lvl9pPr>
          </a:lstStyle>
          <a:p>
            <a:r>
              <a:rPr lang="en-NZ" altLang="en-US" b="1" u="none">
                <a:solidFill>
                  <a:schemeClr val="tx1"/>
                </a:solidFill>
              </a:rPr>
              <a:t>East Coast</a:t>
            </a:r>
            <a:endParaRPr lang="en-GB" altLang="en-US" b="1" u="none">
              <a:solidFill>
                <a:schemeClr val="tx1"/>
              </a:solidFill>
            </a:endParaRPr>
          </a:p>
        </p:txBody>
      </p:sp>
      <p:sp>
        <p:nvSpPr>
          <p:cNvPr id="5126" name="Text Box 6">
            <a:extLst>
              <a:ext uri="{FF2B5EF4-FFF2-40B4-BE49-F238E27FC236}">
                <a16:creationId xmlns:a16="http://schemas.microsoft.com/office/drawing/2014/main" id="{BE6834F7-D441-484D-8F96-AE88C4EA3566}"/>
              </a:ext>
            </a:extLst>
          </p:cNvPr>
          <p:cNvSpPr txBox="1">
            <a:spLocks noChangeArrowheads="1"/>
          </p:cNvSpPr>
          <p:nvPr/>
        </p:nvSpPr>
        <p:spPr bwMode="auto">
          <a:xfrm>
            <a:off x="7283450" y="1524000"/>
            <a:ext cx="2406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u="sng">
                <a:solidFill>
                  <a:schemeClr val="bg1"/>
                </a:solidFill>
                <a:latin typeface="Times New Roman" panose="02020603050405020304" pitchFamily="18" charset="0"/>
              </a:defRPr>
            </a:lvl1pPr>
            <a:lvl2pPr marL="742950" indent="-285750">
              <a:defRPr sz="3600" u="sng">
                <a:solidFill>
                  <a:schemeClr val="bg1"/>
                </a:solidFill>
                <a:latin typeface="Times New Roman" panose="02020603050405020304" pitchFamily="18" charset="0"/>
              </a:defRPr>
            </a:lvl2pPr>
            <a:lvl3pPr marL="1143000" indent="-228600">
              <a:defRPr sz="3600" u="sng">
                <a:solidFill>
                  <a:schemeClr val="bg1"/>
                </a:solidFill>
                <a:latin typeface="Times New Roman" panose="02020603050405020304" pitchFamily="18" charset="0"/>
              </a:defRPr>
            </a:lvl3pPr>
            <a:lvl4pPr marL="1600200" indent="-228600">
              <a:defRPr sz="3600" u="sng">
                <a:solidFill>
                  <a:schemeClr val="bg1"/>
                </a:solidFill>
                <a:latin typeface="Times New Roman" panose="02020603050405020304" pitchFamily="18" charset="0"/>
              </a:defRPr>
            </a:lvl4pPr>
            <a:lvl5pPr marL="2057400" indent="-228600">
              <a:defRPr sz="3600" u="sng">
                <a:solidFill>
                  <a:schemeClr val="bg1"/>
                </a:solidFill>
                <a:latin typeface="Times New Roman" panose="02020603050405020304" pitchFamily="18" charset="0"/>
              </a:defRPr>
            </a:lvl5pPr>
            <a:lvl6pPr marL="2514600" indent="-228600" algn="ctr" eaLnBrk="0" fontAlgn="base" hangingPunct="0">
              <a:spcBef>
                <a:spcPct val="0"/>
              </a:spcBef>
              <a:spcAft>
                <a:spcPct val="0"/>
              </a:spcAft>
              <a:defRPr sz="3600" u="sng">
                <a:solidFill>
                  <a:schemeClr val="bg1"/>
                </a:solidFill>
                <a:latin typeface="Times New Roman" panose="02020603050405020304" pitchFamily="18" charset="0"/>
              </a:defRPr>
            </a:lvl6pPr>
            <a:lvl7pPr marL="2971800" indent="-228600" algn="ctr" eaLnBrk="0" fontAlgn="base" hangingPunct="0">
              <a:spcBef>
                <a:spcPct val="0"/>
              </a:spcBef>
              <a:spcAft>
                <a:spcPct val="0"/>
              </a:spcAft>
              <a:defRPr sz="3600" u="sng">
                <a:solidFill>
                  <a:schemeClr val="bg1"/>
                </a:solidFill>
                <a:latin typeface="Times New Roman" panose="02020603050405020304" pitchFamily="18" charset="0"/>
              </a:defRPr>
            </a:lvl7pPr>
            <a:lvl8pPr marL="3429000" indent="-228600" algn="ctr" eaLnBrk="0" fontAlgn="base" hangingPunct="0">
              <a:spcBef>
                <a:spcPct val="0"/>
              </a:spcBef>
              <a:spcAft>
                <a:spcPct val="0"/>
              </a:spcAft>
              <a:defRPr sz="3600" u="sng">
                <a:solidFill>
                  <a:schemeClr val="bg1"/>
                </a:solidFill>
                <a:latin typeface="Times New Roman" panose="02020603050405020304" pitchFamily="18" charset="0"/>
              </a:defRPr>
            </a:lvl8pPr>
            <a:lvl9pPr marL="3886200" indent="-228600" algn="ctr" eaLnBrk="0" fontAlgn="base" hangingPunct="0">
              <a:spcBef>
                <a:spcPct val="0"/>
              </a:spcBef>
              <a:spcAft>
                <a:spcPct val="0"/>
              </a:spcAft>
              <a:defRPr sz="3600" u="sng">
                <a:solidFill>
                  <a:schemeClr val="bg1"/>
                </a:solidFill>
                <a:latin typeface="Times New Roman" panose="02020603050405020304" pitchFamily="18" charset="0"/>
              </a:defRPr>
            </a:lvl9pPr>
          </a:lstStyle>
          <a:p>
            <a:r>
              <a:rPr lang="en-NZ" altLang="en-US" b="1" u="none">
                <a:solidFill>
                  <a:schemeClr val="tx1"/>
                </a:solidFill>
              </a:rPr>
              <a:t>West Coast</a:t>
            </a:r>
            <a:endParaRPr lang="en-GB" altLang="en-US" b="1" u="none">
              <a:solidFill>
                <a:schemeClr val="tx1"/>
              </a:solidFill>
            </a:endParaRPr>
          </a:p>
        </p:txBody>
      </p:sp>
      <p:sp>
        <p:nvSpPr>
          <p:cNvPr id="79879" name="Text Box 7">
            <a:extLst>
              <a:ext uri="{FF2B5EF4-FFF2-40B4-BE49-F238E27FC236}">
                <a16:creationId xmlns:a16="http://schemas.microsoft.com/office/drawing/2014/main" id="{E6C374A3-EDE2-4A88-957B-0F2AB36B5CDF}"/>
              </a:ext>
            </a:extLst>
          </p:cNvPr>
          <p:cNvSpPr txBox="1">
            <a:spLocks noChangeArrowheads="1"/>
          </p:cNvSpPr>
          <p:nvPr/>
        </p:nvSpPr>
        <p:spPr bwMode="auto">
          <a:xfrm>
            <a:off x="6629400" y="5867400"/>
            <a:ext cx="3962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u="sng">
                <a:solidFill>
                  <a:schemeClr val="bg1"/>
                </a:solidFill>
                <a:latin typeface="Times New Roman" panose="02020603050405020304" pitchFamily="18" charset="0"/>
              </a:defRPr>
            </a:lvl1pPr>
            <a:lvl2pPr marL="742950" indent="-285750">
              <a:defRPr sz="3600" u="sng">
                <a:solidFill>
                  <a:schemeClr val="bg1"/>
                </a:solidFill>
                <a:latin typeface="Times New Roman" panose="02020603050405020304" pitchFamily="18" charset="0"/>
              </a:defRPr>
            </a:lvl2pPr>
            <a:lvl3pPr marL="1143000" indent="-228600">
              <a:defRPr sz="3600" u="sng">
                <a:solidFill>
                  <a:schemeClr val="bg1"/>
                </a:solidFill>
                <a:latin typeface="Times New Roman" panose="02020603050405020304" pitchFamily="18" charset="0"/>
              </a:defRPr>
            </a:lvl3pPr>
            <a:lvl4pPr marL="1600200" indent="-228600">
              <a:defRPr sz="3600" u="sng">
                <a:solidFill>
                  <a:schemeClr val="bg1"/>
                </a:solidFill>
                <a:latin typeface="Times New Roman" panose="02020603050405020304" pitchFamily="18" charset="0"/>
              </a:defRPr>
            </a:lvl4pPr>
            <a:lvl5pPr marL="2057400" indent="-228600">
              <a:defRPr sz="3600" u="sng">
                <a:solidFill>
                  <a:schemeClr val="bg1"/>
                </a:solidFill>
                <a:latin typeface="Times New Roman" panose="02020603050405020304" pitchFamily="18" charset="0"/>
              </a:defRPr>
            </a:lvl5pPr>
            <a:lvl6pPr marL="2514600" indent="-228600" algn="ctr" eaLnBrk="0" fontAlgn="base" hangingPunct="0">
              <a:spcBef>
                <a:spcPct val="0"/>
              </a:spcBef>
              <a:spcAft>
                <a:spcPct val="0"/>
              </a:spcAft>
              <a:defRPr sz="3600" u="sng">
                <a:solidFill>
                  <a:schemeClr val="bg1"/>
                </a:solidFill>
                <a:latin typeface="Times New Roman" panose="02020603050405020304" pitchFamily="18" charset="0"/>
              </a:defRPr>
            </a:lvl6pPr>
            <a:lvl7pPr marL="2971800" indent="-228600" algn="ctr" eaLnBrk="0" fontAlgn="base" hangingPunct="0">
              <a:spcBef>
                <a:spcPct val="0"/>
              </a:spcBef>
              <a:spcAft>
                <a:spcPct val="0"/>
              </a:spcAft>
              <a:defRPr sz="3600" u="sng">
                <a:solidFill>
                  <a:schemeClr val="bg1"/>
                </a:solidFill>
                <a:latin typeface="Times New Roman" panose="02020603050405020304" pitchFamily="18" charset="0"/>
              </a:defRPr>
            </a:lvl7pPr>
            <a:lvl8pPr marL="3429000" indent="-228600" algn="ctr" eaLnBrk="0" fontAlgn="base" hangingPunct="0">
              <a:spcBef>
                <a:spcPct val="0"/>
              </a:spcBef>
              <a:spcAft>
                <a:spcPct val="0"/>
              </a:spcAft>
              <a:defRPr sz="3600" u="sng">
                <a:solidFill>
                  <a:schemeClr val="bg1"/>
                </a:solidFill>
                <a:latin typeface="Times New Roman" panose="02020603050405020304" pitchFamily="18" charset="0"/>
              </a:defRPr>
            </a:lvl8pPr>
            <a:lvl9pPr marL="3886200" indent="-228600" algn="ctr" eaLnBrk="0" fontAlgn="base" hangingPunct="0">
              <a:spcBef>
                <a:spcPct val="0"/>
              </a:spcBef>
              <a:spcAft>
                <a:spcPct val="0"/>
              </a:spcAft>
              <a:defRPr sz="3600" u="sng">
                <a:solidFill>
                  <a:schemeClr val="bg1"/>
                </a:solidFill>
                <a:latin typeface="Times New Roman" panose="02020603050405020304" pitchFamily="18" charset="0"/>
              </a:defRPr>
            </a:lvl9pPr>
          </a:lstStyle>
          <a:p>
            <a:pPr algn="l">
              <a:buFont typeface="Wingdings" panose="05000000000000000000" pitchFamily="2" charset="2"/>
              <a:buChar char="q"/>
            </a:pPr>
            <a:r>
              <a:rPr lang="en-NZ" altLang="en-US" sz="1800" u="none">
                <a:solidFill>
                  <a:srgbClr val="3366FF"/>
                </a:solidFill>
              </a:rPr>
              <a:t> Postal service – carries the mails from house to house</a:t>
            </a:r>
            <a:endParaRPr lang="en-GB" altLang="en-US" sz="1800" u="none">
              <a:solidFill>
                <a:srgbClr val="3366FF"/>
              </a:solidFill>
            </a:endParaRPr>
          </a:p>
        </p:txBody>
      </p:sp>
      <p:sp>
        <p:nvSpPr>
          <p:cNvPr id="79882" name="Text Box 10">
            <a:extLst>
              <a:ext uri="{FF2B5EF4-FFF2-40B4-BE49-F238E27FC236}">
                <a16:creationId xmlns:a16="http://schemas.microsoft.com/office/drawing/2014/main" id="{60344C98-BF80-4874-880B-FE7E88DC8B2C}"/>
              </a:ext>
            </a:extLst>
          </p:cNvPr>
          <p:cNvSpPr txBox="1">
            <a:spLocks noChangeArrowheads="1"/>
          </p:cNvSpPr>
          <p:nvPr/>
        </p:nvSpPr>
        <p:spPr bwMode="auto">
          <a:xfrm>
            <a:off x="1524000" y="1133475"/>
            <a:ext cx="9144000" cy="45720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a:spAutoFit/>
          </a:bodyPr>
          <a:lstStyle/>
          <a:p>
            <a:pPr>
              <a:defRPr/>
            </a:pPr>
            <a:r>
              <a:rPr lang="en-NZ" sz="2400" b="1" dirty="0">
                <a:solidFill>
                  <a:schemeClr val="accent2"/>
                </a:solidFill>
              </a:rPr>
              <a:t>An Analogy:  Cousins sending letters</a:t>
            </a:r>
            <a:endParaRPr lang="en-GB" sz="2400" b="1" dirty="0">
              <a:solidFill>
                <a:schemeClr val="accent2"/>
              </a:solidFill>
            </a:endParaRPr>
          </a:p>
        </p:txBody>
      </p:sp>
      <p:pic>
        <p:nvPicPr>
          <p:cNvPr id="5129" name="Picture 17" descr="MMj02970630000[1]">
            <a:extLst>
              <a:ext uri="{FF2B5EF4-FFF2-40B4-BE49-F238E27FC236}">
                <a16:creationId xmlns:a16="http://schemas.microsoft.com/office/drawing/2014/main" id="{E7C4F097-EDF0-45E8-8787-1D31FA83428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3581401"/>
            <a:ext cx="609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18" descr="MMj02970630000[1]">
            <a:extLst>
              <a:ext uri="{FF2B5EF4-FFF2-40B4-BE49-F238E27FC236}">
                <a16:creationId xmlns:a16="http://schemas.microsoft.com/office/drawing/2014/main" id="{483BC5F5-3284-4C40-92FC-0C778F992A9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3581401"/>
            <a:ext cx="609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19" descr="MMj02970630000[1]">
            <a:extLst>
              <a:ext uri="{FF2B5EF4-FFF2-40B4-BE49-F238E27FC236}">
                <a16:creationId xmlns:a16="http://schemas.microsoft.com/office/drawing/2014/main" id="{A20505A2-F8D2-45D0-ABC5-F6AE1CE7ECA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3962401"/>
            <a:ext cx="609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20" descr="MMj02970630000[1]">
            <a:extLst>
              <a:ext uri="{FF2B5EF4-FFF2-40B4-BE49-F238E27FC236}">
                <a16:creationId xmlns:a16="http://schemas.microsoft.com/office/drawing/2014/main" id="{12FB8546-A78C-49C0-B698-21B12F23868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610600" y="3927476"/>
            <a:ext cx="609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 name="Picture 21" descr="MMj02970630000[1]">
            <a:extLst>
              <a:ext uri="{FF2B5EF4-FFF2-40B4-BE49-F238E27FC236}">
                <a16:creationId xmlns:a16="http://schemas.microsoft.com/office/drawing/2014/main" id="{467D1C91-9C32-4A87-9F53-38A51C65EBF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067800" y="3505201"/>
            <a:ext cx="609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4" name="Picture 22" descr="MMj02970630000[1]">
            <a:extLst>
              <a:ext uri="{FF2B5EF4-FFF2-40B4-BE49-F238E27FC236}">
                <a16:creationId xmlns:a16="http://schemas.microsoft.com/office/drawing/2014/main" id="{BC2ED031-619F-41AA-B94D-6ADD55F2812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458200" y="3581401"/>
            <a:ext cx="609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5" name="Picture 25" descr="MMj01781510000[1]">
            <a:extLst>
              <a:ext uri="{FF2B5EF4-FFF2-40B4-BE49-F238E27FC236}">
                <a16:creationId xmlns:a16="http://schemas.microsoft.com/office/drawing/2014/main" id="{AED49645-9B3A-451D-ABC1-97CFDF18E0B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flipH="1">
            <a:off x="2514600" y="2133600"/>
            <a:ext cx="17526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6" name="Picture 11" descr="MMj02970630000[1]">
            <a:extLst>
              <a:ext uri="{FF2B5EF4-FFF2-40B4-BE49-F238E27FC236}">
                <a16:creationId xmlns:a16="http://schemas.microsoft.com/office/drawing/2014/main" id="{D5034A7E-8984-4F0B-8711-603EFCC42EF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514726"/>
            <a:ext cx="609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7" name="Picture 12" descr="MMj02970630000[1]">
            <a:extLst>
              <a:ext uri="{FF2B5EF4-FFF2-40B4-BE49-F238E27FC236}">
                <a16:creationId xmlns:a16="http://schemas.microsoft.com/office/drawing/2014/main" id="{9C2B1251-6CAA-4950-8CFF-8BB0E310A78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514726"/>
            <a:ext cx="609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8" name="Picture 13" descr="MMj02970630000[1]">
            <a:extLst>
              <a:ext uri="{FF2B5EF4-FFF2-40B4-BE49-F238E27FC236}">
                <a16:creationId xmlns:a16="http://schemas.microsoft.com/office/drawing/2014/main" id="{738E3694-EBB1-4A63-8C31-B9FD35CB31A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895726"/>
            <a:ext cx="609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9" name="Picture 14" descr="MMj02970630000[1]">
            <a:extLst>
              <a:ext uri="{FF2B5EF4-FFF2-40B4-BE49-F238E27FC236}">
                <a16:creationId xmlns:a16="http://schemas.microsoft.com/office/drawing/2014/main" id="{88493A06-F278-45EF-8E5F-B34FDC1ABCB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886201"/>
            <a:ext cx="609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0" name="Picture 15" descr="MMj02970630000[1]">
            <a:extLst>
              <a:ext uri="{FF2B5EF4-FFF2-40B4-BE49-F238E27FC236}">
                <a16:creationId xmlns:a16="http://schemas.microsoft.com/office/drawing/2014/main" id="{0A292966-610C-4A3F-9328-C952E30DDDE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3438526"/>
            <a:ext cx="609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1" name="Picture 16" descr="MMj02970630000[1]">
            <a:extLst>
              <a:ext uri="{FF2B5EF4-FFF2-40B4-BE49-F238E27FC236}">
                <a16:creationId xmlns:a16="http://schemas.microsoft.com/office/drawing/2014/main" id="{2FB4E243-33F4-4447-AA80-3BD4259631E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3514726"/>
            <a:ext cx="609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98" name="AutoShape 26">
            <a:extLst>
              <a:ext uri="{FF2B5EF4-FFF2-40B4-BE49-F238E27FC236}">
                <a16:creationId xmlns:a16="http://schemas.microsoft.com/office/drawing/2014/main" id="{88CF7E97-7C4D-4A6F-B7D5-219F240F8AB7}"/>
              </a:ext>
            </a:extLst>
          </p:cNvPr>
          <p:cNvSpPr>
            <a:spLocks noChangeArrowheads="1"/>
          </p:cNvSpPr>
          <p:nvPr/>
        </p:nvSpPr>
        <p:spPr bwMode="auto">
          <a:xfrm>
            <a:off x="5029200" y="2819400"/>
            <a:ext cx="1981200" cy="685800"/>
          </a:xfrm>
          <a:prstGeom prst="rightArrow">
            <a:avLst>
              <a:gd name="adj1" fmla="val 50000"/>
              <a:gd name="adj2" fmla="val 72222"/>
            </a:avLst>
          </a:prstGeom>
          <a:solidFill>
            <a:srgbClr val="FF3300"/>
          </a:solidFill>
          <a:ln w="38100">
            <a:solidFill>
              <a:srgbClr val="FFFF00"/>
            </a:solidFill>
            <a:miter lim="800000"/>
            <a:headEnd/>
            <a:tailEnd/>
          </a:ln>
        </p:spPr>
        <p:txBody>
          <a:bodyPr wrap="none" anchor="ctr"/>
          <a:lstStyle>
            <a:lvl1pPr>
              <a:defRPr sz="3600" u="sng">
                <a:solidFill>
                  <a:schemeClr val="bg1"/>
                </a:solidFill>
                <a:latin typeface="Times New Roman" panose="02020603050405020304" pitchFamily="18" charset="0"/>
              </a:defRPr>
            </a:lvl1pPr>
            <a:lvl2pPr marL="742950" indent="-285750">
              <a:defRPr sz="3600" u="sng">
                <a:solidFill>
                  <a:schemeClr val="bg1"/>
                </a:solidFill>
                <a:latin typeface="Times New Roman" panose="02020603050405020304" pitchFamily="18" charset="0"/>
              </a:defRPr>
            </a:lvl2pPr>
            <a:lvl3pPr marL="1143000" indent="-228600">
              <a:defRPr sz="3600" u="sng">
                <a:solidFill>
                  <a:schemeClr val="bg1"/>
                </a:solidFill>
                <a:latin typeface="Times New Roman" panose="02020603050405020304" pitchFamily="18" charset="0"/>
              </a:defRPr>
            </a:lvl3pPr>
            <a:lvl4pPr marL="1600200" indent="-228600">
              <a:defRPr sz="3600" u="sng">
                <a:solidFill>
                  <a:schemeClr val="bg1"/>
                </a:solidFill>
                <a:latin typeface="Times New Roman" panose="02020603050405020304" pitchFamily="18" charset="0"/>
              </a:defRPr>
            </a:lvl4pPr>
            <a:lvl5pPr marL="2057400" indent="-228600">
              <a:defRPr sz="3600" u="sng">
                <a:solidFill>
                  <a:schemeClr val="bg1"/>
                </a:solidFill>
                <a:latin typeface="Times New Roman" panose="02020603050405020304" pitchFamily="18" charset="0"/>
              </a:defRPr>
            </a:lvl5pPr>
            <a:lvl6pPr marL="2514600" indent="-228600" algn="ctr" eaLnBrk="0" fontAlgn="base" hangingPunct="0">
              <a:spcBef>
                <a:spcPct val="0"/>
              </a:spcBef>
              <a:spcAft>
                <a:spcPct val="0"/>
              </a:spcAft>
              <a:defRPr sz="3600" u="sng">
                <a:solidFill>
                  <a:schemeClr val="bg1"/>
                </a:solidFill>
                <a:latin typeface="Times New Roman" panose="02020603050405020304" pitchFamily="18" charset="0"/>
              </a:defRPr>
            </a:lvl6pPr>
            <a:lvl7pPr marL="2971800" indent="-228600" algn="ctr" eaLnBrk="0" fontAlgn="base" hangingPunct="0">
              <a:spcBef>
                <a:spcPct val="0"/>
              </a:spcBef>
              <a:spcAft>
                <a:spcPct val="0"/>
              </a:spcAft>
              <a:defRPr sz="3600" u="sng">
                <a:solidFill>
                  <a:schemeClr val="bg1"/>
                </a:solidFill>
                <a:latin typeface="Times New Roman" panose="02020603050405020304" pitchFamily="18" charset="0"/>
              </a:defRPr>
            </a:lvl7pPr>
            <a:lvl8pPr marL="3429000" indent="-228600" algn="ctr" eaLnBrk="0" fontAlgn="base" hangingPunct="0">
              <a:spcBef>
                <a:spcPct val="0"/>
              </a:spcBef>
              <a:spcAft>
                <a:spcPct val="0"/>
              </a:spcAft>
              <a:defRPr sz="3600" u="sng">
                <a:solidFill>
                  <a:schemeClr val="bg1"/>
                </a:solidFill>
                <a:latin typeface="Times New Roman" panose="02020603050405020304" pitchFamily="18" charset="0"/>
              </a:defRPr>
            </a:lvl8pPr>
            <a:lvl9pPr marL="3886200" indent="-228600" algn="ctr" eaLnBrk="0" fontAlgn="base" hangingPunct="0">
              <a:spcBef>
                <a:spcPct val="0"/>
              </a:spcBef>
              <a:spcAft>
                <a:spcPct val="0"/>
              </a:spcAft>
              <a:defRPr sz="3600" u="sng">
                <a:solidFill>
                  <a:schemeClr val="bg1"/>
                </a:solidFill>
                <a:latin typeface="Times New Roman" panose="02020603050405020304" pitchFamily="18" charset="0"/>
              </a:defRPr>
            </a:lvl9pPr>
          </a:lstStyle>
          <a:p>
            <a:endParaRPr lang="en-US" altLang="en-US"/>
          </a:p>
        </p:txBody>
      </p:sp>
      <p:sp>
        <p:nvSpPr>
          <p:cNvPr id="79899" name="AutoShape 27">
            <a:extLst>
              <a:ext uri="{FF2B5EF4-FFF2-40B4-BE49-F238E27FC236}">
                <a16:creationId xmlns:a16="http://schemas.microsoft.com/office/drawing/2014/main" id="{F88C9EB9-0692-463E-ABED-4BB5C3FB1692}"/>
              </a:ext>
            </a:extLst>
          </p:cNvPr>
          <p:cNvSpPr>
            <a:spLocks noChangeArrowheads="1"/>
          </p:cNvSpPr>
          <p:nvPr/>
        </p:nvSpPr>
        <p:spPr bwMode="auto">
          <a:xfrm flipH="1">
            <a:off x="4953000" y="2819400"/>
            <a:ext cx="2057400" cy="685800"/>
          </a:xfrm>
          <a:prstGeom prst="rightArrow">
            <a:avLst>
              <a:gd name="adj1" fmla="val 50000"/>
              <a:gd name="adj2" fmla="val 75000"/>
            </a:avLst>
          </a:prstGeom>
          <a:solidFill>
            <a:srgbClr val="FF3300"/>
          </a:solidFill>
          <a:ln w="38100">
            <a:solidFill>
              <a:srgbClr val="FFFF00"/>
            </a:solidFill>
            <a:miter lim="800000"/>
            <a:headEnd/>
            <a:tailEnd/>
          </a:ln>
        </p:spPr>
        <p:txBody>
          <a:bodyPr wrap="none" anchor="ctr"/>
          <a:lstStyle>
            <a:lvl1pPr>
              <a:defRPr sz="3600" u="sng">
                <a:solidFill>
                  <a:schemeClr val="bg1"/>
                </a:solidFill>
                <a:latin typeface="Times New Roman" panose="02020603050405020304" pitchFamily="18" charset="0"/>
              </a:defRPr>
            </a:lvl1pPr>
            <a:lvl2pPr marL="742950" indent="-285750">
              <a:defRPr sz="3600" u="sng">
                <a:solidFill>
                  <a:schemeClr val="bg1"/>
                </a:solidFill>
                <a:latin typeface="Times New Roman" panose="02020603050405020304" pitchFamily="18" charset="0"/>
              </a:defRPr>
            </a:lvl2pPr>
            <a:lvl3pPr marL="1143000" indent="-228600">
              <a:defRPr sz="3600" u="sng">
                <a:solidFill>
                  <a:schemeClr val="bg1"/>
                </a:solidFill>
                <a:latin typeface="Times New Roman" panose="02020603050405020304" pitchFamily="18" charset="0"/>
              </a:defRPr>
            </a:lvl3pPr>
            <a:lvl4pPr marL="1600200" indent="-228600">
              <a:defRPr sz="3600" u="sng">
                <a:solidFill>
                  <a:schemeClr val="bg1"/>
                </a:solidFill>
                <a:latin typeface="Times New Roman" panose="02020603050405020304" pitchFamily="18" charset="0"/>
              </a:defRPr>
            </a:lvl4pPr>
            <a:lvl5pPr marL="2057400" indent="-228600">
              <a:defRPr sz="3600" u="sng">
                <a:solidFill>
                  <a:schemeClr val="bg1"/>
                </a:solidFill>
                <a:latin typeface="Times New Roman" panose="02020603050405020304" pitchFamily="18" charset="0"/>
              </a:defRPr>
            </a:lvl5pPr>
            <a:lvl6pPr marL="2514600" indent="-228600" algn="ctr" eaLnBrk="0" fontAlgn="base" hangingPunct="0">
              <a:spcBef>
                <a:spcPct val="0"/>
              </a:spcBef>
              <a:spcAft>
                <a:spcPct val="0"/>
              </a:spcAft>
              <a:defRPr sz="3600" u="sng">
                <a:solidFill>
                  <a:schemeClr val="bg1"/>
                </a:solidFill>
                <a:latin typeface="Times New Roman" panose="02020603050405020304" pitchFamily="18" charset="0"/>
              </a:defRPr>
            </a:lvl6pPr>
            <a:lvl7pPr marL="2971800" indent="-228600" algn="ctr" eaLnBrk="0" fontAlgn="base" hangingPunct="0">
              <a:spcBef>
                <a:spcPct val="0"/>
              </a:spcBef>
              <a:spcAft>
                <a:spcPct val="0"/>
              </a:spcAft>
              <a:defRPr sz="3600" u="sng">
                <a:solidFill>
                  <a:schemeClr val="bg1"/>
                </a:solidFill>
                <a:latin typeface="Times New Roman" panose="02020603050405020304" pitchFamily="18" charset="0"/>
              </a:defRPr>
            </a:lvl7pPr>
            <a:lvl8pPr marL="3429000" indent="-228600" algn="ctr" eaLnBrk="0" fontAlgn="base" hangingPunct="0">
              <a:spcBef>
                <a:spcPct val="0"/>
              </a:spcBef>
              <a:spcAft>
                <a:spcPct val="0"/>
              </a:spcAft>
              <a:defRPr sz="3600" u="sng">
                <a:solidFill>
                  <a:schemeClr val="bg1"/>
                </a:solidFill>
                <a:latin typeface="Times New Roman" panose="02020603050405020304" pitchFamily="18" charset="0"/>
              </a:defRPr>
            </a:lvl8pPr>
            <a:lvl9pPr marL="3886200" indent="-228600" algn="ctr" eaLnBrk="0" fontAlgn="base" hangingPunct="0">
              <a:spcBef>
                <a:spcPct val="0"/>
              </a:spcBef>
              <a:spcAft>
                <a:spcPct val="0"/>
              </a:spcAft>
              <a:defRPr sz="3600" u="sng">
                <a:solidFill>
                  <a:schemeClr val="bg1"/>
                </a:solidFill>
                <a:latin typeface="Times New Roman" panose="02020603050405020304" pitchFamily="18" charset="0"/>
              </a:defRPr>
            </a:lvl9pPr>
          </a:lstStyle>
          <a:p>
            <a:endParaRPr lang="en-US" altLang="en-US"/>
          </a:p>
        </p:txBody>
      </p:sp>
      <p:pic>
        <p:nvPicPr>
          <p:cNvPr id="5144" name="Picture 29" descr="MMj03363400000[1]">
            <a:extLst>
              <a:ext uri="{FF2B5EF4-FFF2-40B4-BE49-F238E27FC236}">
                <a16:creationId xmlns:a16="http://schemas.microsoft.com/office/drawing/2014/main" id="{EFCEE8B5-5357-48BE-82E1-3F4A7763F23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4572000"/>
            <a:ext cx="8763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5" name="Picture 30" descr="MMj03363400000[1]">
            <a:extLst>
              <a:ext uri="{FF2B5EF4-FFF2-40B4-BE49-F238E27FC236}">
                <a16:creationId xmlns:a16="http://schemas.microsoft.com/office/drawing/2014/main" id="{A31510E5-C599-461F-A717-2C0004723F1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flipH="1">
            <a:off x="2819400" y="4572000"/>
            <a:ext cx="8763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6" name="Picture 31" descr="MMj02347260000[1]">
            <a:extLst>
              <a:ext uri="{FF2B5EF4-FFF2-40B4-BE49-F238E27FC236}">
                <a16:creationId xmlns:a16="http://schemas.microsoft.com/office/drawing/2014/main" id="{0894311C-AF61-4A48-A472-1DC0E20A93E0}"/>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4114800"/>
            <a:ext cx="85725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7" name="Freeform 32">
            <a:extLst>
              <a:ext uri="{FF2B5EF4-FFF2-40B4-BE49-F238E27FC236}">
                <a16:creationId xmlns:a16="http://schemas.microsoft.com/office/drawing/2014/main" id="{10350CC8-A6F5-42DE-8718-037B42A3AA59}"/>
              </a:ext>
            </a:extLst>
          </p:cNvPr>
          <p:cNvSpPr>
            <a:spLocks/>
          </p:cNvSpPr>
          <p:nvPr/>
        </p:nvSpPr>
        <p:spPr bwMode="auto">
          <a:xfrm>
            <a:off x="3810000" y="4229100"/>
            <a:ext cx="1524000" cy="495300"/>
          </a:xfrm>
          <a:custGeom>
            <a:avLst/>
            <a:gdLst>
              <a:gd name="T0" fmla="*/ 2147483647 w 960"/>
              <a:gd name="T1" fmla="*/ 2147483647 h 312"/>
              <a:gd name="T2" fmla="*/ 2147483647 w 960"/>
              <a:gd name="T3" fmla="*/ 0 h 312"/>
              <a:gd name="T4" fmla="*/ 2147483647 w 960"/>
              <a:gd name="T5" fmla="*/ 2147483647 h 312"/>
              <a:gd name="T6" fmla="*/ 0 w 960"/>
              <a:gd name="T7" fmla="*/ 2147483647 h 312"/>
              <a:gd name="T8" fmla="*/ 0 60000 65536"/>
              <a:gd name="T9" fmla="*/ 0 60000 65536"/>
              <a:gd name="T10" fmla="*/ 0 60000 65536"/>
              <a:gd name="T11" fmla="*/ 0 60000 65536"/>
              <a:gd name="T12" fmla="*/ 0 w 960"/>
              <a:gd name="T13" fmla="*/ 0 h 312"/>
              <a:gd name="T14" fmla="*/ 960 w 960"/>
              <a:gd name="T15" fmla="*/ 312 h 312"/>
            </a:gdLst>
            <a:ahLst/>
            <a:cxnLst>
              <a:cxn ang="T8">
                <a:pos x="T0" y="T1"/>
              </a:cxn>
              <a:cxn ang="T9">
                <a:pos x="T2" y="T3"/>
              </a:cxn>
              <a:cxn ang="T10">
                <a:pos x="T4" y="T5"/>
              </a:cxn>
              <a:cxn ang="T11">
                <a:pos x="T6" y="T7"/>
              </a:cxn>
            </a:cxnLst>
            <a:rect l="T12" t="T13" r="T14" b="T15"/>
            <a:pathLst>
              <a:path w="960" h="312">
                <a:moveTo>
                  <a:pt x="960" y="82"/>
                </a:moveTo>
                <a:cubicBezTo>
                  <a:pt x="901" y="68"/>
                  <a:pt x="727" y="0"/>
                  <a:pt x="605" y="0"/>
                </a:cubicBezTo>
                <a:cubicBezTo>
                  <a:pt x="483" y="0"/>
                  <a:pt x="327" y="30"/>
                  <a:pt x="226" y="82"/>
                </a:cubicBezTo>
                <a:cubicBezTo>
                  <a:pt x="125" y="134"/>
                  <a:pt x="71" y="221"/>
                  <a:pt x="0" y="312"/>
                </a:cubicBezTo>
              </a:path>
            </a:pathLst>
          </a:custGeom>
          <a:noFill/>
          <a:ln w="57150">
            <a:solidFill>
              <a:srgbClr val="3366FF"/>
            </a:solidFill>
            <a:round/>
            <a:headEnd type="arrow"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48" name="Freeform 33">
            <a:extLst>
              <a:ext uri="{FF2B5EF4-FFF2-40B4-BE49-F238E27FC236}">
                <a16:creationId xmlns:a16="http://schemas.microsoft.com/office/drawing/2014/main" id="{013A75FF-655D-4AE4-B2B9-801AD12E1E05}"/>
              </a:ext>
            </a:extLst>
          </p:cNvPr>
          <p:cNvSpPr>
            <a:spLocks/>
          </p:cNvSpPr>
          <p:nvPr/>
        </p:nvSpPr>
        <p:spPr bwMode="auto">
          <a:xfrm>
            <a:off x="6596063" y="4276725"/>
            <a:ext cx="1776412" cy="406400"/>
          </a:xfrm>
          <a:custGeom>
            <a:avLst/>
            <a:gdLst>
              <a:gd name="T0" fmla="*/ 2147483647 w 1119"/>
              <a:gd name="T1" fmla="*/ 2147483647 h 256"/>
              <a:gd name="T2" fmla="*/ 2147483647 w 1119"/>
              <a:gd name="T3" fmla="*/ 2147483647 h 256"/>
              <a:gd name="T4" fmla="*/ 2147483647 w 1119"/>
              <a:gd name="T5" fmla="*/ 2147483647 h 256"/>
              <a:gd name="T6" fmla="*/ 0 w 1119"/>
              <a:gd name="T7" fmla="*/ 2147483647 h 256"/>
              <a:gd name="T8" fmla="*/ 0 60000 65536"/>
              <a:gd name="T9" fmla="*/ 0 60000 65536"/>
              <a:gd name="T10" fmla="*/ 0 60000 65536"/>
              <a:gd name="T11" fmla="*/ 0 60000 65536"/>
              <a:gd name="T12" fmla="*/ 0 w 1119"/>
              <a:gd name="T13" fmla="*/ 0 h 256"/>
              <a:gd name="T14" fmla="*/ 1119 w 1119"/>
              <a:gd name="T15" fmla="*/ 256 h 256"/>
            </a:gdLst>
            <a:ahLst/>
            <a:cxnLst>
              <a:cxn ang="T8">
                <a:pos x="T0" y="T1"/>
              </a:cxn>
              <a:cxn ang="T9">
                <a:pos x="T2" y="T3"/>
              </a:cxn>
              <a:cxn ang="T10">
                <a:pos x="T4" y="T5"/>
              </a:cxn>
              <a:cxn ang="T11">
                <a:pos x="T6" y="T7"/>
              </a:cxn>
            </a:cxnLst>
            <a:rect l="T12" t="T13" r="T14" b="T15"/>
            <a:pathLst>
              <a:path w="1119" h="256">
                <a:moveTo>
                  <a:pt x="1119" y="256"/>
                </a:moveTo>
                <a:cubicBezTo>
                  <a:pt x="1071" y="228"/>
                  <a:pt x="949" y="127"/>
                  <a:pt x="830" y="85"/>
                </a:cubicBezTo>
                <a:cubicBezTo>
                  <a:pt x="711" y="43"/>
                  <a:pt x="543" y="0"/>
                  <a:pt x="405" y="6"/>
                </a:cubicBezTo>
                <a:cubicBezTo>
                  <a:pt x="267" y="12"/>
                  <a:pt x="84" y="97"/>
                  <a:pt x="0" y="121"/>
                </a:cubicBezTo>
              </a:path>
            </a:pathLst>
          </a:custGeom>
          <a:noFill/>
          <a:ln w="57150">
            <a:solidFill>
              <a:srgbClr val="3366FF"/>
            </a:solidFill>
            <a:round/>
            <a:headEnd type="arrow"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49" name="Text Box 34">
            <a:extLst>
              <a:ext uri="{FF2B5EF4-FFF2-40B4-BE49-F238E27FC236}">
                <a16:creationId xmlns:a16="http://schemas.microsoft.com/office/drawing/2014/main" id="{9FF33EEF-8A7C-44AC-A194-D77B7E2A316A}"/>
              </a:ext>
            </a:extLst>
          </p:cNvPr>
          <p:cNvSpPr txBox="1">
            <a:spLocks noChangeArrowheads="1"/>
          </p:cNvSpPr>
          <p:nvPr/>
        </p:nvSpPr>
        <p:spPr bwMode="auto">
          <a:xfrm>
            <a:off x="5181600" y="4876800"/>
            <a:ext cx="1905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u="sng">
                <a:solidFill>
                  <a:schemeClr val="bg1"/>
                </a:solidFill>
                <a:latin typeface="Times New Roman" panose="02020603050405020304" pitchFamily="18" charset="0"/>
              </a:defRPr>
            </a:lvl1pPr>
            <a:lvl2pPr marL="742950" indent="-285750">
              <a:defRPr sz="3600" u="sng">
                <a:solidFill>
                  <a:schemeClr val="bg1"/>
                </a:solidFill>
                <a:latin typeface="Times New Roman" panose="02020603050405020304" pitchFamily="18" charset="0"/>
              </a:defRPr>
            </a:lvl2pPr>
            <a:lvl3pPr marL="1143000" indent="-228600">
              <a:defRPr sz="3600" u="sng">
                <a:solidFill>
                  <a:schemeClr val="bg1"/>
                </a:solidFill>
                <a:latin typeface="Times New Roman" panose="02020603050405020304" pitchFamily="18" charset="0"/>
              </a:defRPr>
            </a:lvl3pPr>
            <a:lvl4pPr marL="1600200" indent="-228600">
              <a:defRPr sz="3600" u="sng">
                <a:solidFill>
                  <a:schemeClr val="bg1"/>
                </a:solidFill>
                <a:latin typeface="Times New Roman" panose="02020603050405020304" pitchFamily="18" charset="0"/>
              </a:defRPr>
            </a:lvl4pPr>
            <a:lvl5pPr marL="2057400" indent="-228600">
              <a:defRPr sz="3600" u="sng">
                <a:solidFill>
                  <a:schemeClr val="bg1"/>
                </a:solidFill>
                <a:latin typeface="Times New Roman" panose="02020603050405020304" pitchFamily="18" charset="0"/>
              </a:defRPr>
            </a:lvl5pPr>
            <a:lvl6pPr marL="2514600" indent="-228600" algn="ctr" eaLnBrk="0" fontAlgn="base" hangingPunct="0">
              <a:spcBef>
                <a:spcPct val="0"/>
              </a:spcBef>
              <a:spcAft>
                <a:spcPct val="0"/>
              </a:spcAft>
              <a:defRPr sz="3600" u="sng">
                <a:solidFill>
                  <a:schemeClr val="bg1"/>
                </a:solidFill>
                <a:latin typeface="Times New Roman" panose="02020603050405020304" pitchFamily="18" charset="0"/>
              </a:defRPr>
            </a:lvl6pPr>
            <a:lvl7pPr marL="2971800" indent="-228600" algn="ctr" eaLnBrk="0" fontAlgn="base" hangingPunct="0">
              <a:spcBef>
                <a:spcPct val="0"/>
              </a:spcBef>
              <a:spcAft>
                <a:spcPct val="0"/>
              </a:spcAft>
              <a:defRPr sz="3600" u="sng">
                <a:solidFill>
                  <a:schemeClr val="bg1"/>
                </a:solidFill>
                <a:latin typeface="Times New Roman" panose="02020603050405020304" pitchFamily="18" charset="0"/>
              </a:defRPr>
            </a:lvl7pPr>
            <a:lvl8pPr marL="3429000" indent="-228600" algn="ctr" eaLnBrk="0" fontAlgn="base" hangingPunct="0">
              <a:spcBef>
                <a:spcPct val="0"/>
              </a:spcBef>
              <a:spcAft>
                <a:spcPct val="0"/>
              </a:spcAft>
              <a:defRPr sz="3600" u="sng">
                <a:solidFill>
                  <a:schemeClr val="bg1"/>
                </a:solidFill>
                <a:latin typeface="Times New Roman" panose="02020603050405020304" pitchFamily="18" charset="0"/>
              </a:defRPr>
            </a:lvl8pPr>
            <a:lvl9pPr marL="3886200" indent="-228600" algn="ctr" eaLnBrk="0" fontAlgn="base" hangingPunct="0">
              <a:spcBef>
                <a:spcPct val="0"/>
              </a:spcBef>
              <a:spcAft>
                <a:spcPct val="0"/>
              </a:spcAft>
              <a:defRPr sz="3600" u="sng">
                <a:solidFill>
                  <a:schemeClr val="bg1"/>
                </a:solidFill>
                <a:latin typeface="Times New Roman" panose="02020603050405020304" pitchFamily="18" charset="0"/>
              </a:defRPr>
            </a:lvl9pPr>
          </a:lstStyle>
          <a:p>
            <a:r>
              <a:rPr lang="en-NZ" altLang="en-US" sz="1800" b="1" u="none">
                <a:solidFill>
                  <a:schemeClr val="tx1"/>
                </a:solidFill>
                <a:latin typeface="Arial" panose="020B0604020202020204" pitchFamily="34" charset="0"/>
              </a:rPr>
              <a:t>Postal-service mail carrier</a:t>
            </a:r>
            <a:endParaRPr lang="en-GB" altLang="en-US" sz="1800" b="1" u="none">
              <a:solidFill>
                <a:schemeClr val="tx1"/>
              </a:solidFill>
              <a:latin typeface="Arial" panose="020B0604020202020204" pitchFamily="34" charset="0"/>
            </a:endParaRPr>
          </a:p>
        </p:txBody>
      </p:sp>
      <p:sp>
        <p:nvSpPr>
          <p:cNvPr id="5150" name="Text Box 35">
            <a:extLst>
              <a:ext uri="{FF2B5EF4-FFF2-40B4-BE49-F238E27FC236}">
                <a16:creationId xmlns:a16="http://schemas.microsoft.com/office/drawing/2014/main" id="{EA5C4C55-E331-4D08-BFFF-B66B0A824E6A}"/>
              </a:ext>
            </a:extLst>
          </p:cNvPr>
          <p:cNvSpPr txBox="1">
            <a:spLocks noChangeArrowheads="1"/>
          </p:cNvSpPr>
          <p:nvPr/>
        </p:nvSpPr>
        <p:spPr bwMode="auto">
          <a:xfrm>
            <a:off x="2286000" y="5181601"/>
            <a:ext cx="160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u="sng">
                <a:solidFill>
                  <a:schemeClr val="bg1"/>
                </a:solidFill>
                <a:latin typeface="Times New Roman" panose="02020603050405020304" pitchFamily="18" charset="0"/>
              </a:defRPr>
            </a:lvl1pPr>
            <a:lvl2pPr marL="742950" indent="-285750">
              <a:defRPr sz="3600" u="sng">
                <a:solidFill>
                  <a:schemeClr val="bg1"/>
                </a:solidFill>
                <a:latin typeface="Times New Roman" panose="02020603050405020304" pitchFamily="18" charset="0"/>
              </a:defRPr>
            </a:lvl2pPr>
            <a:lvl3pPr marL="1143000" indent="-228600">
              <a:defRPr sz="3600" u="sng">
                <a:solidFill>
                  <a:schemeClr val="bg1"/>
                </a:solidFill>
                <a:latin typeface="Times New Roman" panose="02020603050405020304" pitchFamily="18" charset="0"/>
              </a:defRPr>
            </a:lvl3pPr>
            <a:lvl4pPr marL="1600200" indent="-228600">
              <a:defRPr sz="3600" u="sng">
                <a:solidFill>
                  <a:schemeClr val="bg1"/>
                </a:solidFill>
                <a:latin typeface="Times New Roman" panose="02020603050405020304" pitchFamily="18" charset="0"/>
              </a:defRPr>
            </a:lvl4pPr>
            <a:lvl5pPr marL="2057400" indent="-228600">
              <a:defRPr sz="3600" u="sng">
                <a:solidFill>
                  <a:schemeClr val="bg1"/>
                </a:solidFill>
                <a:latin typeface="Times New Roman" panose="02020603050405020304" pitchFamily="18" charset="0"/>
              </a:defRPr>
            </a:lvl5pPr>
            <a:lvl6pPr marL="2514600" indent="-228600" algn="ctr" eaLnBrk="0" fontAlgn="base" hangingPunct="0">
              <a:spcBef>
                <a:spcPct val="0"/>
              </a:spcBef>
              <a:spcAft>
                <a:spcPct val="0"/>
              </a:spcAft>
              <a:defRPr sz="3600" u="sng">
                <a:solidFill>
                  <a:schemeClr val="bg1"/>
                </a:solidFill>
                <a:latin typeface="Times New Roman" panose="02020603050405020304" pitchFamily="18" charset="0"/>
              </a:defRPr>
            </a:lvl6pPr>
            <a:lvl7pPr marL="2971800" indent="-228600" algn="ctr" eaLnBrk="0" fontAlgn="base" hangingPunct="0">
              <a:spcBef>
                <a:spcPct val="0"/>
              </a:spcBef>
              <a:spcAft>
                <a:spcPct val="0"/>
              </a:spcAft>
              <a:defRPr sz="3600" u="sng">
                <a:solidFill>
                  <a:schemeClr val="bg1"/>
                </a:solidFill>
                <a:latin typeface="Times New Roman" panose="02020603050405020304" pitchFamily="18" charset="0"/>
              </a:defRPr>
            </a:lvl7pPr>
            <a:lvl8pPr marL="3429000" indent="-228600" algn="ctr" eaLnBrk="0" fontAlgn="base" hangingPunct="0">
              <a:spcBef>
                <a:spcPct val="0"/>
              </a:spcBef>
              <a:spcAft>
                <a:spcPct val="0"/>
              </a:spcAft>
              <a:defRPr sz="3600" u="sng">
                <a:solidFill>
                  <a:schemeClr val="bg1"/>
                </a:solidFill>
                <a:latin typeface="Times New Roman" panose="02020603050405020304" pitchFamily="18" charset="0"/>
              </a:defRPr>
            </a:lvl8pPr>
            <a:lvl9pPr marL="3886200" indent="-228600" algn="ctr" eaLnBrk="0" fontAlgn="base" hangingPunct="0">
              <a:spcBef>
                <a:spcPct val="0"/>
              </a:spcBef>
              <a:spcAft>
                <a:spcPct val="0"/>
              </a:spcAft>
              <a:defRPr sz="3600" u="sng">
                <a:solidFill>
                  <a:schemeClr val="bg1"/>
                </a:solidFill>
                <a:latin typeface="Times New Roman" panose="02020603050405020304" pitchFamily="18" charset="0"/>
              </a:defRPr>
            </a:lvl9pPr>
          </a:lstStyle>
          <a:p>
            <a:r>
              <a:rPr lang="en-NZ" altLang="en-US" sz="1800" b="1" u="none">
                <a:solidFill>
                  <a:schemeClr val="tx1"/>
                </a:solidFill>
                <a:latin typeface="Arial" panose="020B0604020202020204" pitchFamily="34" charset="0"/>
              </a:rPr>
              <a:t>Uncle Sam</a:t>
            </a:r>
            <a:endParaRPr lang="en-GB" altLang="en-US" sz="1800" b="1" u="none">
              <a:solidFill>
                <a:schemeClr val="tx1"/>
              </a:solidFill>
              <a:latin typeface="Arial" panose="020B0604020202020204" pitchFamily="34" charset="0"/>
            </a:endParaRPr>
          </a:p>
        </p:txBody>
      </p:sp>
      <p:sp>
        <p:nvSpPr>
          <p:cNvPr id="5151" name="Text Box 36">
            <a:extLst>
              <a:ext uri="{FF2B5EF4-FFF2-40B4-BE49-F238E27FC236}">
                <a16:creationId xmlns:a16="http://schemas.microsoft.com/office/drawing/2014/main" id="{63DD1939-4131-44E2-ABDA-5D2138989880}"/>
              </a:ext>
            </a:extLst>
          </p:cNvPr>
          <p:cNvSpPr txBox="1">
            <a:spLocks noChangeArrowheads="1"/>
          </p:cNvSpPr>
          <p:nvPr/>
        </p:nvSpPr>
        <p:spPr bwMode="auto">
          <a:xfrm>
            <a:off x="7848600" y="5105401"/>
            <a:ext cx="160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u="sng">
                <a:solidFill>
                  <a:schemeClr val="bg1"/>
                </a:solidFill>
                <a:latin typeface="Times New Roman" panose="02020603050405020304" pitchFamily="18" charset="0"/>
              </a:defRPr>
            </a:lvl1pPr>
            <a:lvl2pPr marL="742950" indent="-285750">
              <a:defRPr sz="3600" u="sng">
                <a:solidFill>
                  <a:schemeClr val="bg1"/>
                </a:solidFill>
                <a:latin typeface="Times New Roman" panose="02020603050405020304" pitchFamily="18" charset="0"/>
              </a:defRPr>
            </a:lvl2pPr>
            <a:lvl3pPr marL="1143000" indent="-228600">
              <a:defRPr sz="3600" u="sng">
                <a:solidFill>
                  <a:schemeClr val="bg1"/>
                </a:solidFill>
                <a:latin typeface="Times New Roman" panose="02020603050405020304" pitchFamily="18" charset="0"/>
              </a:defRPr>
            </a:lvl3pPr>
            <a:lvl4pPr marL="1600200" indent="-228600">
              <a:defRPr sz="3600" u="sng">
                <a:solidFill>
                  <a:schemeClr val="bg1"/>
                </a:solidFill>
                <a:latin typeface="Times New Roman" panose="02020603050405020304" pitchFamily="18" charset="0"/>
              </a:defRPr>
            </a:lvl4pPr>
            <a:lvl5pPr marL="2057400" indent="-228600">
              <a:defRPr sz="3600" u="sng">
                <a:solidFill>
                  <a:schemeClr val="bg1"/>
                </a:solidFill>
                <a:latin typeface="Times New Roman" panose="02020603050405020304" pitchFamily="18" charset="0"/>
              </a:defRPr>
            </a:lvl5pPr>
            <a:lvl6pPr marL="2514600" indent="-228600" algn="ctr" eaLnBrk="0" fontAlgn="base" hangingPunct="0">
              <a:spcBef>
                <a:spcPct val="0"/>
              </a:spcBef>
              <a:spcAft>
                <a:spcPct val="0"/>
              </a:spcAft>
              <a:defRPr sz="3600" u="sng">
                <a:solidFill>
                  <a:schemeClr val="bg1"/>
                </a:solidFill>
                <a:latin typeface="Times New Roman" panose="02020603050405020304" pitchFamily="18" charset="0"/>
              </a:defRPr>
            </a:lvl6pPr>
            <a:lvl7pPr marL="2971800" indent="-228600" algn="ctr" eaLnBrk="0" fontAlgn="base" hangingPunct="0">
              <a:spcBef>
                <a:spcPct val="0"/>
              </a:spcBef>
              <a:spcAft>
                <a:spcPct val="0"/>
              </a:spcAft>
              <a:defRPr sz="3600" u="sng">
                <a:solidFill>
                  <a:schemeClr val="bg1"/>
                </a:solidFill>
                <a:latin typeface="Times New Roman" panose="02020603050405020304" pitchFamily="18" charset="0"/>
              </a:defRPr>
            </a:lvl7pPr>
            <a:lvl8pPr marL="3429000" indent="-228600" algn="ctr" eaLnBrk="0" fontAlgn="base" hangingPunct="0">
              <a:spcBef>
                <a:spcPct val="0"/>
              </a:spcBef>
              <a:spcAft>
                <a:spcPct val="0"/>
              </a:spcAft>
              <a:defRPr sz="3600" u="sng">
                <a:solidFill>
                  <a:schemeClr val="bg1"/>
                </a:solidFill>
                <a:latin typeface="Times New Roman" panose="02020603050405020304" pitchFamily="18" charset="0"/>
              </a:defRPr>
            </a:lvl8pPr>
            <a:lvl9pPr marL="3886200" indent="-228600" algn="ctr" eaLnBrk="0" fontAlgn="base" hangingPunct="0">
              <a:spcBef>
                <a:spcPct val="0"/>
              </a:spcBef>
              <a:spcAft>
                <a:spcPct val="0"/>
              </a:spcAft>
              <a:defRPr sz="3600" u="sng">
                <a:solidFill>
                  <a:schemeClr val="bg1"/>
                </a:solidFill>
                <a:latin typeface="Times New Roman" panose="02020603050405020304" pitchFamily="18" charset="0"/>
              </a:defRPr>
            </a:lvl9pPr>
          </a:lstStyle>
          <a:p>
            <a:r>
              <a:rPr lang="en-NZ" altLang="en-US" sz="1800" b="1" u="none">
                <a:solidFill>
                  <a:schemeClr val="tx1"/>
                </a:solidFill>
                <a:latin typeface="Arial" panose="020B0604020202020204" pitchFamily="34" charset="0"/>
              </a:rPr>
              <a:t>Uncle Bill</a:t>
            </a:r>
            <a:endParaRPr lang="en-GB" altLang="en-US" sz="1800" b="1" u="none">
              <a:solidFill>
                <a:schemeClr val="tx1"/>
              </a:solidFill>
              <a:latin typeface="Arial" panose="020B0604020202020204" pitchFamily="34" charset="0"/>
            </a:endParaRPr>
          </a:p>
        </p:txBody>
      </p:sp>
      <p:sp>
        <p:nvSpPr>
          <p:cNvPr id="5" name="Title 4">
            <a:extLst>
              <a:ext uri="{FF2B5EF4-FFF2-40B4-BE49-F238E27FC236}">
                <a16:creationId xmlns:a16="http://schemas.microsoft.com/office/drawing/2014/main" id="{AA192CF8-5126-4BE6-9B63-93E52B8D30C5}"/>
              </a:ext>
            </a:extLst>
          </p:cNvPr>
          <p:cNvSpPr>
            <a:spLocks noGrp="1"/>
          </p:cNvSpPr>
          <p:nvPr>
            <p:ph type="title"/>
          </p:nvPr>
        </p:nvSpPr>
        <p:spPr>
          <a:xfrm>
            <a:off x="838200" y="107949"/>
            <a:ext cx="10515600" cy="736601"/>
          </a:xfrm>
        </p:spPr>
        <p:txBody>
          <a:bodyPr>
            <a:normAutofit/>
          </a:bodyPr>
          <a:lstStyle/>
          <a:p>
            <a:r>
              <a:rPr lang="en-US" dirty="0"/>
              <a:t>Transport Layer V/S Network Layer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9" presetClass="entr" presetSubtype="0" accel="100000" fill="hold" grpId="0" nodeType="afterEffect">
                                  <p:stCondLst>
                                    <p:cond delay="0"/>
                                  </p:stCondLst>
                                  <p:childTnLst>
                                    <p:set>
                                      <p:cBhvr>
                                        <p:cTn id="6" dur="1" fill="hold">
                                          <p:stCondLst>
                                            <p:cond delay="0"/>
                                          </p:stCondLst>
                                        </p:cTn>
                                        <p:tgtEl>
                                          <p:spTgt spid="79876"/>
                                        </p:tgtEl>
                                        <p:attrNameLst>
                                          <p:attrName>style.visibility</p:attrName>
                                        </p:attrNameLst>
                                      </p:cBhvr>
                                      <p:to>
                                        <p:strVal val="visible"/>
                                      </p:to>
                                    </p:set>
                                    <p:anim calcmode="lin" valueType="num">
                                      <p:cBhvr>
                                        <p:cTn id="7" dur="500" fill="hold"/>
                                        <p:tgtEl>
                                          <p:spTgt spid="79876"/>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79876"/>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79876"/>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79876"/>
                                        </p:tgtEl>
                                        <p:attrNameLst>
                                          <p:attrName>ppt_y</p:attrName>
                                        </p:attrNameLst>
                                      </p:cBhvr>
                                      <p:tavLst>
                                        <p:tav tm="0">
                                          <p:val>
                                            <p:strVal val="#ppt_y"/>
                                          </p:val>
                                        </p:tav>
                                        <p:tav tm="100000">
                                          <p:val>
                                            <p:strVal val="#ppt_y"/>
                                          </p:val>
                                        </p:tav>
                                      </p:tavLst>
                                    </p:anim>
                                  </p:childTnLst>
                                </p:cTn>
                              </p:par>
                            </p:childTnLst>
                          </p:cTn>
                        </p:par>
                        <p:par>
                          <p:cTn id="11" fill="hold" nodeType="afterGroup">
                            <p:stCondLst>
                              <p:cond delay="500"/>
                            </p:stCondLst>
                            <p:childTnLst>
                              <p:par>
                                <p:cTn id="12" presetID="39" presetClass="entr" presetSubtype="0" accel="100000" fill="hold" grpId="0" nodeType="afterEffect">
                                  <p:stCondLst>
                                    <p:cond delay="0"/>
                                  </p:stCondLst>
                                  <p:childTnLst>
                                    <p:set>
                                      <p:cBhvr>
                                        <p:cTn id="13" dur="1" fill="hold">
                                          <p:stCondLst>
                                            <p:cond delay="0"/>
                                          </p:stCondLst>
                                        </p:cTn>
                                        <p:tgtEl>
                                          <p:spTgt spid="79879"/>
                                        </p:tgtEl>
                                        <p:attrNameLst>
                                          <p:attrName>style.visibility</p:attrName>
                                        </p:attrNameLst>
                                      </p:cBhvr>
                                      <p:to>
                                        <p:strVal val="visible"/>
                                      </p:to>
                                    </p:set>
                                    <p:anim calcmode="lin" valueType="num">
                                      <p:cBhvr>
                                        <p:cTn id="14" dur="500" fill="hold"/>
                                        <p:tgtEl>
                                          <p:spTgt spid="79879"/>
                                        </p:tgtEl>
                                        <p:attrNameLst>
                                          <p:attrName>ppt_h</p:attrName>
                                        </p:attrNameLst>
                                      </p:cBhvr>
                                      <p:tavLst>
                                        <p:tav tm="0">
                                          <p:val>
                                            <p:strVal val="#ppt_h/20"/>
                                          </p:val>
                                        </p:tav>
                                        <p:tav tm="50000">
                                          <p:val>
                                            <p:strVal val="#ppt_h/20"/>
                                          </p:val>
                                        </p:tav>
                                        <p:tav tm="100000">
                                          <p:val>
                                            <p:strVal val="#ppt_h"/>
                                          </p:val>
                                        </p:tav>
                                      </p:tavLst>
                                    </p:anim>
                                    <p:anim calcmode="lin" valueType="num">
                                      <p:cBhvr>
                                        <p:cTn id="15" dur="500" fill="hold"/>
                                        <p:tgtEl>
                                          <p:spTgt spid="79879"/>
                                        </p:tgtEl>
                                        <p:attrNameLst>
                                          <p:attrName>ppt_w</p:attrName>
                                        </p:attrNameLst>
                                      </p:cBhvr>
                                      <p:tavLst>
                                        <p:tav tm="0">
                                          <p:val>
                                            <p:strVal val="#ppt_w+.3"/>
                                          </p:val>
                                        </p:tav>
                                        <p:tav tm="50000">
                                          <p:val>
                                            <p:strVal val="#ppt_w+.3"/>
                                          </p:val>
                                        </p:tav>
                                        <p:tav tm="100000">
                                          <p:val>
                                            <p:strVal val="#ppt_w"/>
                                          </p:val>
                                        </p:tav>
                                      </p:tavLst>
                                    </p:anim>
                                    <p:anim calcmode="lin" valueType="num">
                                      <p:cBhvr>
                                        <p:cTn id="16" dur="500" fill="hold"/>
                                        <p:tgtEl>
                                          <p:spTgt spid="79879"/>
                                        </p:tgtEl>
                                        <p:attrNameLst>
                                          <p:attrName>ppt_x</p:attrName>
                                        </p:attrNameLst>
                                      </p:cBhvr>
                                      <p:tavLst>
                                        <p:tav tm="0">
                                          <p:val>
                                            <p:strVal val="#ppt_x-.3"/>
                                          </p:val>
                                        </p:tav>
                                        <p:tav tm="50000">
                                          <p:val>
                                            <p:strVal val="#ppt_x"/>
                                          </p:val>
                                        </p:tav>
                                        <p:tav tm="100000">
                                          <p:val>
                                            <p:strVal val="#ppt_x"/>
                                          </p:val>
                                        </p:tav>
                                      </p:tavLst>
                                    </p:anim>
                                    <p:anim calcmode="lin" valueType="num">
                                      <p:cBhvr>
                                        <p:cTn id="17" dur="500" fill="hold"/>
                                        <p:tgtEl>
                                          <p:spTgt spid="79879"/>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79898"/>
                                        </p:tgtEl>
                                        <p:attrNameLst>
                                          <p:attrName>style.visibility</p:attrName>
                                        </p:attrNameLst>
                                      </p:cBhvr>
                                      <p:to>
                                        <p:strVal val="visible"/>
                                      </p:to>
                                    </p:set>
                                  </p:childTnLst>
                                </p:cTn>
                              </p:par>
                            </p:childTnLst>
                          </p:cTn>
                        </p:par>
                        <p:par>
                          <p:cTn id="21" fill="hold" nodeType="afterGroup">
                            <p:stCondLst>
                              <p:cond delay="1000"/>
                            </p:stCondLst>
                            <p:childTnLst>
                              <p:par>
                                <p:cTn id="22" presetID="10" presetClass="exit" presetSubtype="0" fill="hold" grpId="1" nodeType="afterEffect">
                                  <p:stCondLst>
                                    <p:cond delay="0"/>
                                  </p:stCondLst>
                                  <p:childTnLst>
                                    <p:animEffect transition="out" filter="fade">
                                      <p:cBhvr>
                                        <p:cTn id="23" dur="2000"/>
                                        <p:tgtEl>
                                          <p:spTgt spid="79898"/>
                                        </p:tgtEl>
                                      </p:cBhvr>
                                    </p:animEffect>
                                    <p:set>
                                      <p:cBhvr>
                                        <p:cTn id="24" dur="1" fill="hold">
                                          <p:stCondLst>
                                            <p:cond delay="1999"/>
                                          </p:stCondLst>
                                        </p:cTn>
                                        <p:tgtEl>
                                          <p:spTgt spid="79898"/>
                                        </p:tgtEl>
                                        <p:attrNameLst>
                                          <p:attrName>style.visibility</p:attrName>
                                        </p:attrNameLst>
                                      </p:cBhvr>
                                      <p:to>
                                        <p:strVal val="hidden"/>
                                      </p:to>
                                    </p:set>
                                  </p:childTnLst>
                                </p:cTn>
                              </p:par>
                            </p:childTnLst>
                          </p:cTn>
                        </p:par>
                        <p:par>
                          <p:cTn id="25" fill="hold" nodeType="afterGroup">
                            <p:stCondLst>
                              <p:cond delay="3000"/>
                            </p:stCondLst>
                            <p:childTnLst>
                              <p:par>
                                <p:cTn id="26" presetID="1" presetClass="entr" presetSubtype="0" fill="hold" grpId="0" nodeType="afterEffect">
                                  <p:stCondLst>
                                    <p:cond delay="0"/>
                                  </p:stCondLst>
                                  <p:childTnLst>
                                    <p:set>
                                      <p:cBhvr>
                                        <p:cTn id="27" dur="1" fill="hold">
                                          <p:stCondLst>
                                            <p:cond delay="0"/>
                                          </p:stCondLst>
                                        </p:cTn>
                                        <p:tgtEl>
                                          <p:spTgt spid="79899"/>
                                        </p:tgtEl>
                                        <p:attrNameLst>
                                          <p:attrName>style.visibility</p:attrName>
                                        </p:attrNameLst>
                                      </p:cBhvr>
                                      <p:to>
                                        <p:strVal val="visible"/>
                                      </p:to>
                                    </p:set>
                                  </p:childTnLst>
                                </p:cTn>
                              </p:par>
                            </p:childTnLst>
                          </p:cTn>
                        </p:par>
                        <p:par>
                          <p:cTn id="28" fill="hold" nodeType="afterGroup">
                            <p:stCondLst>
                              <p:cond delay="3000"/>
                            </p:stCondLst>
                            <p:childTnLst>
                              <p:par>
                                <p:cTn id="29" presetID="10" presetClass="exit" presetSubtype="0" fill="hold" grpId="1" nodeType="afterEffect">
                                  <p:stCondLst>
                                    <p:cond delay="0"/>
                                  </p:stCondLst>
                                  <p:childTnLst>
                                    <p:animEffect transition="out" filter="fade">
                                      <p:cBhvr>
                                        <p:cTn id="30" dur="2000"/>
                                        <p:tgtEl>
                                          <p:spTgt spid="79899"/>
                                        </p:tgtEl>
                                      </p:cBhvr>
                                    </p:animEffect>
                                    <p:set>
                                      <p:cBhvr>
                                        <p:cTn id="31" dur="1" fill="hold">
                                          <p:stCondLst>
                                            <p:cond delay="1999"/>
                                          </p:stCondLst>
                                        </p:cTn>
                                        <p:tgtEl>
                                          <p:spTgt spid="798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p:bldP spid="79879" grpId="0"/>
      <p:bldP spid="79898" grpId="0" animBg="1"/>
      <p:bldP spid="79898" grpId="1" animBg="1"/>
      <p:bldP spid="79899" grpId="0" animBg="1"/>
      <p:bldP spid="79899"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2796</TotalTime>
  <Words>6387</Words>
  <Application>Microsoft Office PowerPoint</Application>
  <PresentationFormat>Widescreen</PresentationFormat>
  <Paragraphs>1069</Paragraphs>
  <Slides>77</Slides>
  <Notes>36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77</vt:i4>
      </vt:variant>
    </vt:vector>
  </HeadingPairs>
  <TitlesOfParts>
    <vt:vector size="90" baseType="lpstr">
      <vt:lpstr>Arial</vt:lpstr>
      <vt:lpstr>Arial Narrow</vt:lpstr>
      <vt:lpstr>Calibri</vt:lpstr>
      <vt:lpstr>Calibri Light</vt:lpstr>
      <vt:lpstr>Comic Sans MS</vt:lpstr>
      <vt:lpstr>Courier New</vt:lpstr>
      <vt:lpstr>Gill Sans MT</vt:lpstr>
      <vt:lpstr>Symbol</vt:lpstr>
      <vt:lpstr>Tahoma</vt:lpstr>
      <vt:lpstr>Times New Roman</vt:lpstr>
      <vt:lpstr>Times-Roman</vt:lpstr>
      <vt:lpstr>Wingdings</vt:lpstr>
      <vt:lpstr>Office Theme</vt:lpstr>
      <vt:lpstr>Computer Networks </vt:lpstr>
      <vt:lpstr>Introduction </vt:lpstr>
      <vt:lpstr>PowerPoint Presentation</vt:lpstr>
      <vt:lpstr>Transport Layer Services</vt:lpstr>
      <vt:lpstr>PowerPoint Presentation</vt:lpstr>
      <vt:lpstr>Services</vt:lpstr>
      <vt:lpstr>PowerPoint Presentation</vt:lpstr>
      <vt:lpstr>Example</vt:lpstr>
      <vt:lpstr>Transport Layer V/S Network Layer</vt:lpstr>
      <vt:lpstr>PowerPoint Presentation</vt:lpstr>
      <vt:lpstr>Network Layer</vt:lpstr>
      <vt:lpstr>Transport Layer Protocols</vt:lpstr>
      <vt:lpstr>PowerPoint Presentation</vt:lpstr>
      <vt:lpstr>UDP- User Datagram Protocol</vt:lpstr>
      <vt:lpstr>TCP- Transmission Control Protocol</vt:lpstr>
      <vt:lpstr>PowerPoint Presentation</vt:lpstr>
      <vt:lpstr>PowerPoint Presentation</vt:lpstr>
      <vt:lpstr>PowerPoint Presentation</vt:lpstr>
      <vt:lpstr>Multiplexing &amp; Demultiplexing</vt:lpstr>
      <vt:lpstr>PowerPoint Presentation</vt:lpstr>
      <vt:lpstr>PowerPoint Presentation</vt:lpstr>
      <vt:lpstr>PowerPoint Presentation</vt:lpstr>
      <vt:lpstr>PowerPoint Presentation</vt:lpstr>
      <vt:lpstr>Ports</vt:lpstr>
      <vt:lpstr>PowerPoint Presentation</vt:lpstr>
      <vt:lpstr>Well known ports</vt:lpstr>
      <vt:lpstr>UDP: User Datagram Protocol [RFC 768]</vt:lpstr>
      <vt:lpstr>PowerPoint Presentation</vt:lpstr>
      <vt:lpstr>UDP: segment header</vt:lpstr>
      <vt:lpstr>UDP checksum</vt:lpstr>
      <vt:lpstr>Internet checksum: example</vt:lpstr>
      <vt:lpstr>Connectionless Multiplexing and Demultiplexing</vt:lpstr>
      <vt:lpstr>PowerPoint Presentation</vt:lpstr>
      <vt:lpstr>PowerPoint Presentation</vt:lpstr>
      <vt:lpstr>Connectionless demux: example</vt:lpstr>
      <vt:lpstr>TCP: overview  RFCs: 793,1122, 2018, 5681, 7323</vt:lpstr>
      <vt:lpstr>TCP segment structure</vt:lpstr>
      <vt:lpstr>TCP sequence numbers, ACKs</vt:lpstr>
      <vt:lpstr>PowerPoint Presentation</vt:lpstr>
      <vt:lpstr>Connection Management</vt:lpstr>
      <vt:lpstr>PowerPoint Presentation</vt:lpstr>
      <vt:lpstr>Agreeing to establish a connection</vt:lpstr>
      <vt:lpstr>Agreeing to establish a connection</vt:lpstr>
      <vt:lpstr>TCP 3-way handshake</vt:lpstr>
      <vt:lpstr>TCP 3-way handshake: FSM</vt:lpstr>
      <vt:lpstr>TCP: closing a connection</vt:lpstr>
      <vt:lpstr>TCP: closing a connection</vt:lpstr>
      <vt:lpstr>Connection-Oriented Multiplexing and Demultiplexing</vt:lpstr>
      <vt:lpstr>PowerPoint Presentation</vt:lpstr>
      <vt:lpstr>PowerPoint Presentation</vt:lpstr>
      <vt:lpstr>PowerPoint Presentation</vt:lpstr>
      <vt:lpstr>Connection-oriented demux: example</vt:lpstr>
      <vt:lpstr>Web Servers and TCP</vt:lpstr>
      <vt:lpstr>Connection-oriented demux: example</vt:lpstr>
      <vt:lpstr>Transmission Protocols</vt:lpstr>
      <vt:lpstr>Stop and Wait</vt:lpstr>
      <vt:lpstr>Go-Back-N: sender</vt:lpstr>
      <vt:lpstr>Go-Back-N: receiver</vt:lpstr>
      <vt:lpstr>Go-Back-N in action</vt:lpstr>
      <vt:lpstr>Selective repeat</vt:lpstr>
      <vt:lpstr>Selective repeat: sender, receiver windows</vt:lpstr>
      <vt:lpstr>TCP flow control</vt:lpstr>
      <vt:lpstr>TCP flow control</vt:lpstr>
      <vt:lpstr>TCP flow control</vt:lpstr>
      <vt:lpstr>TCP flow control</vt:lpstr>
      <vt:lpstr>TCP flow control</vt:lpstr>
      <vt:lpstr>TCP flow control</vt:lpstr>
      <vt:lpstr>Principles of congestion control</vt:lpstr>
      <vt:lpstr>Causes/costs of congestion: scenario 1 </vt:lpstr>
      <vt:lpstr>Causes/costs of congestion: scenario 2</vt:lpstr>
      <vt:lpstr>Causes/costs of congestion: scenario 2</vt:lpstr>
      <vt:lpstr>Evolving transport-layer functionality</vt:lpstr>
      <vt:lpstr>QUIC: Quick UDP Internet Connections</vt:lpstr>
      <vt:lpstr>QUIC: Quick UDP Internet Connections</vt:lpstr>
      <vt:lpstr>QUIC: Connection establishment</vt:lpstr>
      <vt:lpstr>QUIC: streams: parallelism, no HOL blocking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Networks </dc:title>
  <dc:creator>Mashal Khan</dc:creator>
  <cp:lastModifiedBy>Mashal Khan</cp:lastModifiedBy>
  <cp:revision>7</cp:revision>
  <dcterms:created xsi:type="dcterms:W3CDTF">2021-09-13T10:20:40Z</dcterms:created>
  <dcterms:modified xsi:type="dcterms:W3CDTF">2021-11-09T05:24:04Z</dcterms:modified>
</cp:coreProperties>
</file>